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49" r:id="rId2"/>
    <p:sldId id="345" r:id="rId3"/>
    <p:sldId id="351" r:id="rId4"/>
    <p:sldId id="368" r:id="rId5"/>
    <p:sldId id="292" r:id="rId6"/>
    <p:sldId id="322" r:id="rId7"/>
    <p:sldId id="335" r:id="rId8"/>
    <p:sldId id="352" r:id="rId9"/>
    <p:sldId id="307" r:id="rId10"/>
    <p:sldId id="336" r:id="rId11"/>
    <p:sldId id="323" r:id="rId12"/>
    <p:sldId id="324" r:id="rId13"/>
    <p:sldId id="325" r:id="rId14"/>
    <p:sldId id="326" r:id="rId15"/>
    <p:sldId id="337" r:id="rId16"/>
    <p:sldId id="338" r:id="rId17"/>
    <p:sldId id="328" r:id="rId18"/>
    <p:sldId id="296" r:id="rId19"/>
    <p:sldId id="301" r:id="rId20"/>
    <p:sldId id="300" r:id="rId21"/>
    <p:sldId id="302" r:id="rId22"/>
    <p:sldId id="299" r:id="rId23"/>
    <p:sldId id="340" r:id="rId24"/>
    <p:sldId id="341" r:id="rId25"/>
    <p:sldId id="342" r:id="rId26"/>
    <p:sldId id="343" r:id="rId27"/>
    <p:sldId id="344" r:id="rId28"/>
    <p:sldId id="306" r:id="rId29"/>
    <p:sldId id="353" r:id="rId30"/>
    <p:sldId id="369" r:id="rId31"/>
    <p:sldId id="309" r:id="rId32"/>
    <p:sldId id="346" r:id="rId33"/>
    <p:sldId id="310" r:id="rId34"/>
    <p:sldId id="372" r:id="rId35"/>
    <p:sldId id="311" r:id="rId36"/>
    <p:sldId id="373" r:id="rId37"/>
    <p:sldId id="362" r:id="rId38"/>
    <p:sldId id="334" r:id="rId39"/>
    <p:sldId id="363" r:id="rId40"/>
    <p:sldId id="364" r:id="rId41"/>
    <p:sldId id="365" r:id="rId42"/>
    <p:sldId id="312" r:id="rId43"/>
    <p:sldId id="367" r:id="rId44"/>
    <p:sldId id="358" r:id="rId45"/>
    <p:sldId id="370" r:id="rId46"/>
    <p:sldId id="371" r:id="rId47"/>
    <p:sldId id="321" r:id="rId48"/>
    <p:sldId id="319" r:id="rId49"/>
    <p:sldId id="280" r:id="rId50"/>
    <p:sldId id="28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548235"/>
    <a:srgbClr val="70AD47"/>
    <a:srgbClr val="8EC26A"/>
    <a:srgbClr val="181C62"/>
    <a:srgbClr val="799AD5"/>
    <a:srgbClr val="90ADDC"/>
    <a:srgbClr val="00FF00"/>
    <a:srgbClr val="5DA9DD"/>
    <a:srgbClr val="1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BDB04D-BA45-4D90-94CC-7D3A49444182}" v="3591" dt="2024-05-15T05:03:21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1598" autoAdjust="0"/>
  </p:normalViewPr>
  <p:slideViewPr>
    <p:cSldViewPr snapToGrid="0">
      <p:cViewPr varScale="1">
        <p:scale>
          <a:sx n="90" d="100"/>
          <a:sy n="90" d="100"/>
        </p:scale>
        <p:origin x="13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Pyannote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(1, 0.2)</c:v>
                </c:pt>
                <c:pt idx="3">
                  <c:v>(0.5, 0.5)</c:v>
                </c:pt>
                <c:pt idx="4">
                  <c:v>(0.5, 0.2)</c:v>
                </c:pt>
                <c:pt idx="5">
                  <c:v>(0.5, 0.1)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0.97</c:v>
                </c:pt>
                <c:pt idx="1">
                  <c:v>0.93300000000000005</c:v>
                </c:pt>
                <c:pt idx="2">
                  <c:v>0.90300000000000002</c:v>
                </c:pt>
                <c:pt idx="3">
                  <c:v>0.90100000000000002</c:v>
                </c:pt>
                <c:pt idx="4">
                  <c:v>0.88500000000000001</c:v>
                </c:pt>
                <c:pt idx="5">
                  <c:v>0.86499999999999999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B6-4AB1-A2B1-F6F1761895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Silero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(1, 0.2)</c:v>
                </c:pt>
                <c:pt idx="3">
                  <c:v>(0.5, 0.5)</c:v>
                </c:pt>
                <c:pt idx="4">
                  <c:v>(0.5, 0.2)</c:v>
                </c:pt>
                <c:pt idx="5">
                  <c:v>(0.5, 0.1)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0.82799999999999996</c:v>
                </c:pt>
                <c:pt idx="1">
                  <c:v>0.71399999999999997</c:v>
                </c:pt>
                <c:pt idx="2">
                  <c:v>0.85099999999999998</c:v>
                </c:pt>
                <c:pt idx="3">
                  <c:v>0.68100000000000005</c:v>
                </c:pt>
                <c:pt idx="4">
                  <c:v>0.83899999999999997</c:v>
                </c:pt>
                <c:pt idx="5">
                  <c:v>0.84599999999999997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B6-4AB1-A2B1-F6F1761895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MarbleNet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(1, 0.2)</c:v>
                </c:pt>
                <c:pt idx="3">
                  <c:v>(0.5, 0.5)</c:v>
                </c:pt>
                <c:pt idx="4">
                  <c:v>(0.5, 0.2)</c:v>
                </c:pt>
                <c:pt idx="5">
                  <c:v>(0.5, 0.1)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0.77</c:v>
                </c:pt>
                <c:pt idx="1">
                  <c:v>0.79</c:v>
                </c:pt>
                <c:pt idx="2">
                  <c:v>0.78</c:v>
                </c:pt>
                <c:pt idx="3">
                  <c:v>0.79</c:v>
                </c:pt>
                <c:pt idx="4">
                  <c:v>0.78</c:v>
                </c:pt>
                <c:pt idx="5">
                  <c:v>0.78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CB6-4AB1-A2B1-F6F176189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4238864"/>
        <c:axId val="1614220624"/>
      </c:lineChart>
      <c:catAx>
        <c:axId val="1614238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220624"/>
        <c:crosses val="autoZero"/>
        <c:auto val="1"/>
        <c:lblAlgn val="ctr"/>
        <c:lblOffset val="100"/>
        <c:noMultiLvlLbl val="0"/>
      </c:catAx>
      <c:valAx>
        <c:axId val="1614220624"/>
        <c:scaling>
          <c:orientation val="minMax"/>
          <c:min val="0.60000000000000009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23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MDR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Sheet1!$B$9</c:f>
              <c:strCache>
                <c:ptCount val="1"/>
                <c:pt idx="0">
                  <c:v>Pyannote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Sheet1!$A$10:$A$15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(1, 0.2)</c:v>
                </c:pt>
                <c:pt idx="3">
                  <c:v>(0.5, 0.5)</c:v>
                </c:pt>
                <c:pt idx="4">
                  <c:v>(0.5, 0.2)</c:v>
                </c:pt>
                <c:pt idx="5">
                  <c:v>(0.5, 0.1)</c:v>
                </c:pt>
              </c:strCache>
            </c:strRef>
          </c:cat>
          <c:val>
            <c:numRef>
              <c:f>Sheet1!$B$10:$B$15</c:f>
              <c:numCache>
                <c:formatCode>General</c:formatCode>
                <c:ptCount val="6"/>
                <c:pt idx="0">
                  <c:v>1</c:v>
                </c:pt>
                <c:pt idx="1">
                  <c:v>2.2999999999999998</c:v>
                </c:pt>
                <c:pt idx="2">
                  <c:v>0.2</c:v>
                </c:pt>
                <c:pt idx="3">
                  <c:v>3</c:v>
                </c:pt>
                <c:pt idx="4">
                  <c:v>0.7</c:v>
                </c:pt>
                <c:pt idx="5">
                  <c:v>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57-4C67-BBA2-8BFE91845538}"/>
            </c:ext>
          </c:extLst>
        </c:ser>
        <c:ser>
          <c:idx val="1"/>
          <c:order val="1"/>
          <c:tx>
            <c:strRef>
              <c:f>Sheet1!$C$9</c:f>
              <c:strCache>
                <c:ptCount val="1"/>
                <c:pt idx="0">
                  <c:v>Silero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Sheet1!$A$10:$A$15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(1, 0.2)</c:v>
                </c:pt>
                <c:pt idx="3">
                  <c:v>(0.5, 0.5)</c:v>
                </c:pt>
                <c:pt idx="4">
                  <c:v>(0.5, 0.2)</c:v>
                </c:pt>
                <c:pt idx="5">
                  <c:v>(0.5, 0.1)</c:v>
                </c:pt>
              </c:strCache>
            </c:strRef>
          </c:cat>
          <c:val>
            <c:numRef>
              <c:f>Sheet1!$C$10:$C$15</c:f>
              <c:numCache>
                <c:formatCode>General</c:formatCode>
                <c:ptCount val="6"/>
                <c:pt idx="0">
                  <c:v>11.1</c:v>
                </c:pt>
                <c:pt idx="1">
                  <c:v>24.7</c:v>
                </c:pt>
                <c:pt idx="2">
                  <c:v>7.2</c:v>
                </c:pt>
                <c:pt idx="3">
                  <c:v>26.8</c:v>
                </c:pt>
                <c:pt idx="4">
                  <c:v>7.2</c:v>
                </c:pt>
                <c:pt idx="5">
                  <c:v>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57-4C67-BBA2-8BFE91845538}"/>
            </c:ext>
          </c:extLst>
        </c:ser>
        <c:ser>
          <c:idx val="2"/>
          <c:order val="2"/>
          <c:tx>
            <c:strRef>
              <c:f>Sheet1!$D$9</c:f>
              <c:strCache>
                <c:ptCount val="1"/>
                <c:pt idx="0">
                  <c:v>MarbleNet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Sheet1!$A$10:$A$15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(1, 0.2)</c:v>
                </c:pt>
                <c:pt idx="3">
                  <c:v>(0.5, 0.5)</c:v>
                </c:pt>
                <c:pt idx="4">
                  <c:v>(0.5, 0.2)</c:v>
                </c:pt>
                <c:pt idx="5">
                  <c:v>(0.5, 0.1)</c:v>
                </c:pt>
              </c:strCache>
            </c:strRef>
          </c:cat>
          <c:val>
            <c:numRef>
              <c:f>Sheet1!$D$10:$D$15</c:f>
              <c:numCache>
                <c:formatCode>General</c:formatCode>
                <c:ptCount val="6"/>
                <c:pt idx="0">
                  <c:v>1.6</c:v>
                </c:pt>
                <c:pt idx="1">
                  <c:v>1.5</c:v>
                </c:pt>
                <c:pt idx="2">
                  <c:v>0.3</c:v>
                </c:pt>
                <c:pt idx="3">
                  <c:v>1.3</c:v>
                </c:pt>
                <c:pt idx="4">
                  <c:v>0.3</c:v>
                </c:pt>
                <c:pt idx="5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57-4C67-BBA2-8BFE91845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4220144"/>
        <c:axId val="1614221104"/>
      </c:lineChart>
      <c:catAx>
        <c:axId val="1614220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221104"/>
        <c:crosses val="autoZero"/>
        <c:auto val="1"/>
        <c:lblAlgn val="ctr"/>
        <c:lblOffset val="100"/>
        <c:noMultiLvlLbl val="0"/>
      </c:catAx>
      <c:valAx>
        <c:axId val="1614221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22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Pyannote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Sheet1!$A$18:$A$23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(1, 0.2)</c:v>
                </c:pt>
                <c:pt idx="3">
                  <c:v>(0.5, 0.5)</c:v>
                </c:pt>
                <c:pt idx="4">
                  <c:v>(0.5, 0.2)</c:v>
                </c:pt>
                <c:pt idx="5">
                  <c:v>(0.5, 0.1)</c:v>
                </c:pt>
              </c:strCache>
            </c:strRef>
          </c:cat>
          <c:val>
            <c:numRef>
              <c:f>Sheet1!$B$18:$B$23</c:f>
              <c:numCache>
                <c:formatCode>General</c:formatCode>
                <c:ptCount val="6"/>
                <c:pt idx="0">
                  <c:v>2</c:v>
                </c:pt>
                <c:pt idx="1">
                  <c:v>4.5</c:v>
                </c:pt>
                <c:pt idx="2">
                  <c:v>9.5</c:v>
                </c:pt>
                <c:pt idx="3">
                  <c:v>6.9</c:v>
                </c:pt>
                <c:pt idx="4">
                  <c:v>10.8</c:v>
                </c:pt>
                <c:pt idx="5">
                  <c:v>13.3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6B-482A-AD9F-0638C5246C9B}"/>
            </c:ext>
          </c:extLst>
        </c:ser>
        <c:ser>
          <c:idx val="1"/>
          <c:order val="1"/>
          <c:tx>
            <c:strRef>
              <c:f>Sheet1!$C$17</c:f>
              <c:strCache>
                <c:ptCount val="1"/>
                <c:pt idx="0">
                  <c:v>Silero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Sheet1!$A$18:$A$23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(1, 0.2)</c:v>
                </c:pt>
                <c:pt idx="3">
                  <c:v>(0.5, 0.5)</c:v>
                </c:pt>
                <c:pt idx="4">
                  <c:v>(0.5, 0.2)</c:v>
                </c:pt>
                <c:pt idx="5">
                  <c:v>(0.5, 0.1)</c:v>
                </c:pt>
              </c:strCache>
            </c:strRef>
          </c:cat>
          <c:val>
            <c:numRef>
              <c:f>Sheet1!$C$18:$C$23</c:f>
              <c:numCache>
                <c:formatCode>General</c:formatCode>
                <c:ptCount val="6"/>
                <c:pt idx="0">
                  <c:v>6.1</c:v>
                </c:pt>
                <c:pt idx="1">
                  <c:v>3.9</c:v>
                </c:pt>
                <c:pt idx="2">
                  <c:v>7.8</c:v>
                </c:pt>
                <c:pt idx="3">
                  <c:v>5.0999999999999996</c:v>
                </c:pt>
                <c:pt idx="4">
                  <c:v>9</c:v>
                </c:pt>
                <c:pt idx="5">
                  <c:v>10.6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6B-482A-AD9F-0638C5246C9B}"/>
            </c:ext>
          </c:extLst>
        </c:ser>
        <c:ser>
          <c:idx val="2"/>
          <c:order val="2"/>
          <c:tx>
            <c:strRef>
              <c:f>Sheet1!$D$17</c:f>
              <c:strCache>
                <c:ptCount val="1"/>
                <c:pt idx="0">
                  <c:v>MarbleNet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Sheet1!$A$18:$A$23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(1, 0.2)</c:v>
                </c:pt>
                <c:pt idx="3">
                  <c:v>(0.5, 0.5)</c:v>
                </c:pt>
                <c:pt idx="4">
                  <c:v>(0.5, 0.2)</c:v>
                </c:pt>
                <c:pt idx="5">
                  <c:v>(0.5, 0.1)</c:v>
                </c:pt>
              </c:strCache>
            </c:strRef>
          </c:cat>
          <c:val>
            <c:numRef>
              <c:f>Sheet1!$D$18:$D$23</c:f>
              <c:numCache>
                <c:formatCode>General</c:formatCode>
                <c:ptCount val="6"/>
                <c:pt idx="0">
                  <c:v>21.6</c:v>
                </c:pt>
                <c:pt idx="1">
                  <c:v>19</c:v>
                </c:pt>
                <c:pt idx="2">
                  <c:v>21.8</c:v>
                </c:pt>
                <c:pt idx="3">
                  <c:v>19.2</c:v>
                </c:pt>
                <c:pt idx="4">
                  <c:v>21.5</c:v>
                </c:pt>
                <c:pt idx="5">
                  <c:v>22.4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6B-482A-AD9F-0638C5246C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9496319"/>
        <c:axId val="1619509279"/>
      </c:lineChart>
      <c:catAx>
        <c:axId val="1619496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9509279"/>
        <c:crosses val="autoZero"/>
        <c:auto val="1"/>
        <c:lblAlgn val="ctr"/>
        <c:lblOffset val="100"/>
        <c:noMultiLvlLbl val="0"/>
      </c:catAx>
      <c:valAx>
        <c:axId val="16195092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949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Sheet1!$B$31</c:f>
              <c:strCache>
                <c:ptCount val="1"/>
                <c:pt idx="0">
                  <c:v>Restaurant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Sheet1!$A$32:$A$37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Sheet1!$B$32:$B$37</c:f>
              <c:numCache>
                <c:formatCode>General</c:formatCode>
                <c:ptCount val="6"/>
                <c:pt idx="0">
                  <c:v>0.96</c:v>
                </c:pt>
                <c:pt idx="1">
                  <c:v>0.88600000000000001</c:v>
                </c:pt>
                <c:pt idx="2">
                  <c:v>0.91100000000000003</c:v>
                </c:pt>
                <c:pt idx="3">
                  <c:v>0.84</c:v>
                </c:pt>
                <c:pt idx="4">
                  <c:v>0.871</c:v>
                </c:pt>
                <c:pt idx="5">
                  <c:v>0.88700000000000001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F2-41CD-9E5B-4267E6ABBA6D}"/>
            </c:ext>
          </c:extLst>
        </c:ser>
        <c:ser>
          <c:idx val="1"/>
          <c:order val="1"/>
          <c:tx>
            <c:strRef>
              <c:f>Sheet1!$C$31</c:f>
              <c:strCache>
                <c:ptCount val="1"/>
                <c:pt idx="0">
                  <c:v>Meeting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Sheet1!$A$32:$A$37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Sheet1!$C$32:$C$37</c:f>
              <c:numCache>
                <c:formatCode>General</c:formatCode>
                <c:ptCount val="6"/>
                <c:pt idx="0">
                  <c:v>0.96599999999999997</c:v>
                </c:pt>
                <c:pt idx="1">
                  <c:v>0.94099999999999995</c:v>
                </c:pt>
                <c:pt idx="2">
                  <c:v>0.93100000000000005</c:v>
                </c:pt>
                <c:pt idx="3">
                  <c:v>0.91300000000000003</c:v>
                </c:pt>
                <c:pt idx="4">
                  <c:v>0.91300000000000003</c:v>
                </c:pt>
                <c:pt idx="5">
                  <c:v>0.90900000000000003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F2-41CD-9E5B-4267E6ABBA6D}"/>
            </c:ext>
          </c:extLst>
        </c:ser>
        <c:ser>
          <c:idx val="2"/>
          <c:order val="2"/>
          <c:tx>
            <c:strRef>
              <c:f>Sheet1!$D$31</c:f>
              <c:strCache>
                <c:ptCount val="1"/>
                <c:pt idx="0">
                  <c:v>Webvideo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Sheet1!$A$32:$A$37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Sheet1!$D$32:$D$37</c:f>
              <c:numCache>
                <c:formatCode>General</c:formatCode>
                <c:ptCount val="6"/>
                <c:pt idx="0">
                  <c:v>0.94699999999999995</c:v>
                </c:pt>
                <c:pt idx="1">
                  <c:v>0.871</c:v>
                </c:pt>
                <c:pt idx="2">
                  <c:v>0.84799999999999998</c:v>
                </c:pt>
                <c:pt idx="3">
                  <c:v>0.83299999999999996</c:v>
                </c:pt>
                <c:pt idx="4">
                  <c:v>0.82699999999999996</c:v>
                </c:pt>
                <c:pt idx="5">
                  <c:v>0.81599999999999995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AF2-41CD-9E5B-4267E6ABBA6D}"/>
            </c:ext>
          </c:extLst>
        </c:ser>
        <c:ser>
          <c:idx val="3"/>
          <c:order val="3"/>
          <c:tx>
            <c:strRef>
              <c:f>Sheet1!$E$31</c:f>
              <c:strCache>
                <c:ptCount val="1"/>
                <c:pt idx="0">
                  <c:v>Audiobooks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Sheet1!$A$32:$A$37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Sheet1!$E$32:$E$37</c:f>
              <c:numCache>
                <c:formatCode>General</c:formatCode>
                <c:ptCount val="6"/>
                <c:pt idx="0">
                  <c:v>0.98499999999999999</c:v>
                </c:pt>
                <c:pt idx="1">
                  <c:v>0.96199999999999997</c:v>
                </c:pt>
                <c:pt idx="2">
                  <c:v>0.94599999999999995</c:v>
                </c:pt>
                <c:pt idx="3">
                  <c:v>0.91900000000000004</c:v>
                </c:pt>
                <c:pt idx="4">
                  <c:v>0.90500000000000003</c:v>
                </c:pt>
                <c:pt idx="5">
                  <c:v>0.88900000000000001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AF2-41CD-9E5B-4267E6ABBA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4242224"/>
        <c:axId val="1614235984"/>
      </c:lineChart>
      <c:catAx>
        <c:axId val="1614242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235984"/>
        <c:crosses val="autoZero"/>
        <c:auto val="1"/>
        <c:lblAlgn val="ctr"/>
        <c:lblOffset val="100"/>
        <c:noMultiLvlLbl val="0"/>
      </c:catAx>
      <c:valAx>
        <c:axId val="1614235984"/>
        <c:scaling>
          <c:orientation val="minMax"/>
          <c:min val="0.70000000000000007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242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MDR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Sheet1!$B$42</c:f>
              <c:strCache>
                <c:ptCount val="1"/>
                <c:pt idx="0">
                  <c:v>Restaurant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Sheet1!$A$43:$A$48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Sheet1!$B$43:$B$48</c:f>
              <c:numCache>
                <c:formatCode>General</c:formatCode>
                <c:ptCount val="6"/>
                <c:pt idx="0">
                  <c:v>1.7</c:v>
                </c:pt>
                <c:pt idx="1">
                  <c:v>7.4</c:v>
                </c:pt>
                <c:pt idx="2">
                  <c:v>1.9</c:v>
                </c:pt>
                <c:pt idx="3">
                  <c:v>10.8</c:v>
                </c:pt>
                <c:pt idx="4">
                  <c:v>6</c:v>
                </c:pt>
                <c:pt idx="5">
                  <c:v>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61-42AF-A9C4-67415829A6CF}"/>
            </c:ext>
          </c:extLst>
        </c:ser>
        <c:ser>
          <c:idx val="1"/>
          <c:order val="1"/>
          <c:tx>
            <c:strRef>
              <c:f>Sheet1!$C$42</c:f>
              <c:strCache>
                <c:ptCount val="1"/>
                <c:pt idx="0">
                  <c:v>Meeting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Sheet1!$A$43:$A$48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Sheet1!$C$43:$C$48</c:f>
              <c:numCache>
                <c:formatCode>General</c:formatCode>
                <c:ptCount val="6"/>
                <c:pt idx="0">
                  <c:v>1.3</c:v>
                </c:pt>
                <c:pt idx="1">
                  <c:v>2.2999999999999998</c:v>
                </c:pt>
                <c:pt idx="2">
                  <c:v>0.6</c:v>
                </c:pt>
                <c:pt idx="3">
                  <c:v>3.5</c:v>
                </c:pt>
                <c:pt idx="4">
                  <c:v>1.6</c:v>
                </c:pt>
                <c:pt idx="5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61-42AF-A9C4-67415829A6CF}"/>
            </c:ext>
          </c:extLst>
        </c:ser>
        <c:ser>
          <c:idx val="2"/>
          <c:order val="2"/>
          <c:tx>
            <c:strRef>
              <c:f>Sheet1!$D$42</c:f>
              <c:strCache>
                <c:ptCount val="1"/>
                <c:pt idx="0">
                  <c:v>Webvideo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Sheet1!$A$43:$A$48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Sheet1!$D$43:$D$48</c:f>
              <c:numCache>
                <c:formatCode>General</c:formatCode>
                <c:ptCount val="6"/>
                <c:pt idx="0">
                  <c:v>1.7</c:v>
                </c:pt>
                <c:pt idx="1">
                  <c:v>3.8</c:v>
                </c:pt>
                <c:pt idx="2">
                  <c:v>9.1</c:v>
                </c:pt>
                <c:pt idx="3">
                  <c:v>14.1</c:v>
                </c:pt>
                <c:pt idx="4">
                  <c:v>12</c:v>
                </c:pt>
                <c:pt idx="5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B61-42AF-A9C4-67415829A6CF}"/>
            </c:ext>
          </c:extLst>
        </c:ser>
        <c:ser>
          <c:idx val="3"/>
          <c:order val="3"/>
          <c:tx>
            <c:strRef>
              <c:f>Sheet1!$E$42</c:f>
              <c:strCache>
                <c:ptCount val="1"/>
                <c:pt idx="0">
                  <c:v>Audiobooks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Sheet1!$A$43:$A$48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Sheet1!$E$43:$E$48</c:f>
              <c:numCache>
                <c:formatCode>General</c:formatCode>
                <c:ptCount val="6"/>
                <c:pt idx="0">
                  <c:v>0.4</c:v>
                </c:pt>
                <c:pt idx="1">
                  <c:v>0.8</c:v>
                </c:pt>
                <c:pt idx="2">
                  <c:v>0.1</c:v>
                </c:pt>
                <c:pt idx="3">
                  <c:v>1.4</c:v>
                </c:pt>
                <c:pt idx="4">
                  <c:v>0.5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B61-42AF-A9C4-67415829A6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4240784"/>
        <c:axId val="1614243664"/>
      </c:lineChart>
      <c:catAx>
        <c:axId val="1614240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243664"/>
        <c:crosses val="autoZero"/>
        <c:auto val="1"/>
        <c:lblAlgn val="ctr"/>
        <c:lblOffset val="100"/>
        <c:noMultiLvlLbl val="0"/>
      </c:catAx>
      <c:valAx>
        <c:axId val="1614243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240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Sheet1!$B$53</c:f>
              <c:strCache>
                <c:ptCount val="1"/>
                <c:pt idx="0">
                  <c:v>Restaurant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Sheet1!$A$54:$A$59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Sheet1!$B$54:$B$59</c:f>
              <c:numCache>
                <c:formatCode>General</c:formatCode>
                <c:ptCount val="6"/>
                <c:pt idx="0">
                  <c:v>2.4</c:v>
                </c:pt>
                <c:pt idx="1">
                  <c:v>4</c:v>
                </c:pt>
                <c:pt idx="2">
                  <c:v>7</c:v>
                </c:pt>
                <c:pt idx="3">
                  <c:v>5.3</c:v>
                </c:pt>
                <c:pt idx="4">
                  <c:v>6.9</c:v>
                </c:pt>
                <c:pt idx="5">
                  <c:v>8.1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85-4521-946E-A3A69B0A3B9B}"/>
            </c:ext>
          </c:extLst>
        </c:ser>
        <c:ser>
          <c:idx val="1"/>
          <c:order val="1"/>
          <c:tx>
            <c:strRef>
              <c:f>Sheet1!$C$53</c:f>
              <c:strCache>
                <c:ptCount val="1"/>
                <c:pt idx="0">
                  <c:v>Meeting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Sheet1!$A$54:$A$59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Sheet1!$C$54:$C$59</c:f>
              <c:numCache>
                <c:formatCode>General</c:formatCode>
                <c:ptCount val="6"/>
                <c:pt idx="0">
                  <c:v>2.1</c:v>
                </c:pt>
                <c:pt idx="1">
                  <c:v>3.7</c:v>
                </c:pt>
                <c:pt idx="2">
                  <c:v>6.2</c:v>
                </c:pt>
                <c:pt idx="3">
                  <c:v>5.2</c:v>
                </c:pt>
                <c:pt idx="4">
                  <c:v>7.1</c:v>
                </c:pt>
                <c:pt idx="5">
                  <c:v>8.4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85-4521-946E-A3A69B0A3B9B}"/>
            </c:ext>
          </c:extLst>
        </c:ser>
        <c:ser>
          <c:idx val="2"/>
          <c:order val="2"/>
          <c:tx>
            <c:strRef>
              <c:f>Sheet1!$D$53</c:f>
              <c:strCache>
                <c:ptCount val="1"/>
                <c:pt idx="0">
                  <c:v>Webvideo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Sheet1!$A$54:$A$59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Sheet1!$D$54:$D$59</c:f>
              <c:numCache>
                <c:formatCode>General</c:formatCode>
                <c:ptCount val="6"/>
                <c:pt idx="0">
                  <c:v>3.6</c:v>
                </c:pt>
                <c:pt idx="1">
                  <c:v>9.1</c:v>
                </c:pt>
                <c:pt idx="2">
                  <c:v>14.1</c:v>
                </c:pt>
                <c:pt idx="3">
                  <c:v>12</c:v>
                </c:pt>
                <c:pt idx="4">
                  <c:v>15</c:v>
                </c:pt>
                <c:pt idx="5">
                  <c:v>17.2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85-4521-946E-A3A69B0A3B9B}"/>
            </c:ext>
          </c:extLst>
        </c:ser>
        <c:ser>
          <c:idx val="3"/>
          <c:order val="3"/>
          <c:tx>
            <c:strRef>
              <c:f>Sheet1!$E$53</c:f>
              <c:strCache>
                <c:ptCount val="1"/>
                <c:pt idx="0">
                  <c:v>Audiobooks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Sheet1!$A$54:$A$59</c:f>
              <c:strCache>
                <c:ptCount val="6"/>
                <c:pt idx="0">
                  <c:v>(5, 5)</c:v>
                </c:pt>
                <c:pt idx="1">
                  <c:v>(1, 1)</c:v>
                </c:pt>
                <c:pt idx="2">
                  <c:v>(1, 0.4)</c:v>
                </c:pt>
                <c:pt idx="3">
                  <c:v>(0.5, 0.5)</c:v>
                </c:pt>
                <c:pt idx="4">
                  <c:v>(0.5, 0.3)</c:v>
                </c:pt>
                <c:pt idx="5">
                  <c:v>(0.5, 0.2)</c:v>
                </c:pt>
              </c:strCache>
            </c:strRef>
          </c:cat>
          <c:val>
            <c:numRef>
              <c:f>Sheet1!$E$54:$E$59</c:f>
              <c:numCache>
                <c:formatCode>General</c:formatCode>
                <c:ptCount val="6"/>
                <c:pt idx="0">
                  <c:v>1.1000000000000001</c:v>
                </c:pt>
                <c:pt idx="1">
                  <c:v>3</c:v>
                </c:pt>
                <c:pt idx="2">
                  <c:v>5.3</c:v>
                </c:pt>
                <c:pt idx="3">
                  <c:v>6.7</c:v>
                </c:pt>
                <c:pt idx="4">
                  <c:v>9</c:v>
                </c:pt>
                <c:pt idx="5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85-4521-946E-A3A69B0A3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4192304"/>
        <c:axId val="1614199984"/>
      </c:lineChart>
      <c:catAx>
        <c:axId val="1614192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199984"/>
        <c:crosses val="autoZero"/>
        <c:auto val="1"/>
        <c:lblAlgn val="ctr"/>
        <c:lblOffset val="100"/>
        <c:noMultiLvlLbl val="0"/>
      </c:catAx>
      <c:valAx>
        <c:axId val="1614199984"/>
        <c:scaling>
          <c:orientation val="minMax"/>
          <c:max val="18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192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CFE3D-15F7-41A8-A13C-3109A4046FE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9DF531-C1F2-4AF7-A99E-D20BDAB2EF2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Late 1990s – Early 2010s</a:t>
          </a:r>
        </a:p>
      </dgm:t>
    </dgm:pt>
    <dgm:pt modelId="{54B1AF81-2CE9-4B39-9FED-6E754722054E}" type="parTrans" cxnId="{D8F8AE84-3389-45F6-81F2-71D01FA0481F}">
      <dgm:prSet/>
      <dgm:spPr/>
      <dgm:t>
        <a:bodyPr/>
        <a:lstStyle/>
        <a:p>
          <a:endParaRPr lang="en-US"/>
        </a:p>
      </dgm:t>
    </dgm:pt>
    <dgm:pt modelId="{2D6F179F-A73D-402C-8D92-ED0BCC949F43}" type="sibTrans" cxnId="{D8F8AE84-3389-45F6-81F2-71D01FA0481F}">
      <dgm:prSet/>
      <dgm:spPr/>
      <dgm:t>
        <a:bodyPr/>
        <a:lstStyle/>
        <a:p>
          <a:endParaRPr lang="en-US"/>
        </a:p>
      </dgm:t>
    </dgm:pt>
    <dgm:pt modelId="{512052B1-69DC-468C-9798-2FF8A523F1B1}">
      <dgm:prSet phldrT="[Text]"/>
      <dgm:spPr/>
      <dgm:t>
        <a:bodyPr/>
        <a:lstStyle/>
        <a:p>
          <a:r>
            <a:rPr lang="en-US" dirty="0"/>
            <a:t>Hidden</a:t>
          </a:r>
          <a:r>
            <a:rPr lang="en-US" baseline="0" dirty="0"/>
            <a:t> Markov Models</a:t>
          </a:r>
          <a:endParaRPr lang="en-US" dirty="0"/>
        </a:p>
      </dgm:t>
    </dgm:pt>
    <dgm:pt modelId="{4C006107-B0F8-4B5D-98CD-6C7B18E8C6F7}" type="parTrans" cxnId="{C3C61028-B03A-45D8-82C2-F45072AA3938}">
      <dgm:prSet/>
      <dgm:spPr/>
      <dgm:t>
        <a:bodyPr/>
        <a:lstStyle/>
        <a:p>
          <a:endParaRPr lang="en-US"/>
        </a:p>
      </dgm:t>
    </dgm:pt>
    <dgm:pt modelId="{B7C39DDB-5D3F-45C8-82E6-05D599FA320F}" type="sibTrans" cxnId="{C3C61028-B03A-45D8-82C2-F45072AA3938}">
      <dgm:prSet/>
      <dgm:spPr/>
      <dgm:t>
        <a:bodyPr/>
        <a:lstStyle/>
        <a:p>
          <a:endParaRPr lang="en-US"/>
        </a:p>
      </dgm:t>
    </dgm:pt>
    <dgm:pt modelId="{2B549A9B-2862-4D5E-A32F-21EF6D615F16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2011 - 2017</a:t>
          </a:r>
        </a:p>
      </dgm:t>
    </dgm:pt>
    <dgm:pt modelId="{019CDDC9-20C9-4D5E-85D8-E793DB88D89A}" type="parTrans" cxnId="{D8FDEE38-F14B-4401-B82D-6A998D0AC84E}">
      <dgm:prSet/>
      <dgm:spPr/>
      <dgm:t>
        <a:bodyPr/>
        <a:lstStyle/>
        <a:p>
          <a:endParaRPr lang="en-US"/>
        </a:p>
      </dgm:t>
    </dgm:pt>
    <dgm:pt modelId="{49D3BD38-AAAA-4B4B-8D6A-97929B12ED5B}" type="sibTrans" cxnId="{D8FDEE38-F14B-4401-B82D-6A998D0AC84E}">
      <dgm:prSet/>
      <dgm:spPr/>
      <dgm:t>
        <a:bodyPr/>
        <a:lstStyle/>
        <a:p>
          <a:endParaRPr lang="en-US"/>
        </a:p>
      </dgm:t>
    </dgm:pt>
    <dgm:pt modelId="{1B96D219-D740-412B-A9C0-6D72B4D020CA}">
      <dgm:prSet phldrT="[Text]"/>
      <dgm:spPr/>
      <dgm:t>
        <a:bodyPr/>
        <a:lstStyle/>
        <a:p>
          <a:r>
            <a:rPr lang="en-US" dirty="0"/>
            <a:t>Multi Layer Perceptron</a:t>
          </a:r>
        </a:p>
      </dgm:t>
    </dgm:pt>
    <dgm:pt modelId="{06AFE4EB-A9C0-4973-8F93-A3EC03C9FE49}" type="parTrans" cxnId="{C74F58FB-9CB4-4826-B5FA-58425F7C1F13}">
      <dgm:prSet/>
      <dgm:spPr/>
      <dgm:t>
        <a:bodyPr/>
        <a:lstStyle/>
        <a:p>
          <a:endParaRPr lang="en-US"/>
        </a:p>
      </dgm:t>
    </dgm:pt>
    <dgm:pt modelId="{EFFEBCBC-CA8A-4051-BC63-FE22DF7C9FF9}" type="sibTrans" cxnId="{C74F58FB-9CB4-4826-B5FA-58425F7C1F13}">
      <dgm:prSet/>
      <dgm:spPr/>
      <dgm:t>
        <a:bodyPr/>
        <a:lstStyle/>
        <a:p>
          <a:endParaRPr lang="en-US"/>
        </a:p>
      </dgm:t>
    </dgm:pt>
    <dgm:pt modelId="{3C131E04-322D-43C6-9B1C-A0EB8AEC3779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2017 onwards</a:t>
          </a:r>
        </a:p>
      </dgm:t>
    </dgm:pt>
    <dgm:pt modelId="{261511B5-C740-445A-A6BD-3FB923C72881}" type="parTrans" cxnId="{F7528E03-B31E-4D17-820C-8CA0CBD2531F}">
      <dgm:prSet/>
      <dgm:spPr/>
      <dgm:t>
        <a:bodyPr/>
        <a:lstStyle/>
        <a:p>
          <a:endParaRPr lang="en-US"/>
        </a:p>
      </dgm:t>
    </dgm:pt>
    <dgm:pt modelId="{980A7887-6EF9-44A5-9CC6-756C26EE2873}" type="sibTrans" cxnId="{F7528E03-B31E-4D17-820C-8CA0CBD2531F}">
      <dgm:prSet/>
      <dgm:spPr/>
      <dgm:t>
        <a:bodyPr/>
        <a:lstStyle/>
        <a:p>
          <a:endParaRPr lang="en-US"/>
        </a:p>
      </dgm:t>
    </dgm:pt>
    <dgm:pt modelId="{892E51AE-01D0-4932-8322-783BD6997C8C}">
      <dgm:prSet phldrT="[Text]"/>
      <dgm:spPr/>
      <dgm:t>
        <a:bodyPr/>
        <a:lstStyle/>
        <a:p>
          <a:r>
            <a:rPr lang="en-US" dirty="0"/>
            <a:t>Long</a:t>
          </a:r>
          <a:r>
            <a:rPr lang="en-US" baseline="0" dirty="0"/>
            <a:t> Short Term Memory</a:t>
          </a:r>
          <a:endParaRPr lang="en-US" dirty="0"/>
        </a:p>
      </dgm:t>
    </dgm:pt>
    <dgm:pt modelId="{2E683F40-B5DD-4D79-8914-E52B87C44A07}" type="parTrans" cxnId="{4ADAFADC-0922-4E92-91A7-68BF1AB825B2}">
      <dgm:prSet/>
      <dgm:spPr/>
      <dgm:t>
        <a:bodyPr/>
        <a:lstStyle/>
        <a:p>
          <a:endParaRPr lang="en-US"/>
        </a:p>
      </dgm:t>
    </dgm:pt>
    <dgm:pt modelId="{9F72BB4C-C418-4694-809F-E089853C8B7C}" type="sibTrans" cxnId="{4ADAFADC-0922-4E92-91A7-68BF1AB825B2}">
      <dgm:prSet/>
      <dgm:spPr/>
      <dgm:t>
        <a:bodyPr/>
        <a:lstStyle/>
        <a:p>
          <a:endParaRPr lang="en-US"/>
        </a:p>
      </dgm:t>
    </dgm:pt>
    <dgm:pt modelId="{A203D13E-FFE3-4DE1-B398-01A0E03703DF}">
      <dgm:prSet phldrT="[Text]"/>
      <dgm:spPr/>
      <dgm:t>
        <a:bodyPr/>
        <a:lstStyle/>
        <a:p>
          <a:r>
            <a:rPr lang="en-US" dirty="0"/>
            <a:t>Gaussian Mixture Models</a:t>
          </a:r>
        </a:p>
      </dgm:t>
    </dgm:pt>
    <dgm:pt modelId="{6BEB196A-849A-4024-9041-E41DB3AE4B30}" type="parTrans" cxnId="{F0A7C665-7DAC-4BED-AAA6-A2CF55B166A6}">
      <dgm:prSet/>
      <dgm:spPr/>
      <dgm:t>
        <a:bodyPr/>
        <a:lstStyle/>
        <a:p>
          <a:endParaRPr lang="en-US"/>
        </a:p>
      </dgm:t>
    </dgm:pt>
    <dgm:pt modelId="{44588453-8459-4FD6-9D50-8371A580DC13}" type="sibTrans" cxnId="{F0A7C665-7DAC-4BED-AAA6-A2CF55B166A6}">
      <dgm:prSet/>
      <dgm:spPr/>
      <dgm:t>
        <a:bodyPr/>
        <a:lstStyle/>
        <a:p>
          <a:endParaRPr lang="en-US"/>
        </a:p>
      </dgm:t>
    </dgm:pt>
    <dgm:pt modelId="{8513AA88-DAC3-4D43-9D1B-2EEB5340167C}">
      <dgm:prSet phldrT="[Text]"/>
      <dgm:spPr/>
      <dgm:t>
        <a:bodyPr/>
        <a:lstStyle/>
        <a:p>
          <a:endParaRPr lang="en-US" dirty="0"/>
        </a:p>
      </dgm:t>
    </dgm:pt>
    <dgm:pt modelId="{FCB91A6D-475F-442F-8E08-6C83A24120DF}" type="parTrans" cxnId="{10DD2CA5-1D65-411D-9C1A-B774BCD3401A}">
      <dgm:prSet/>
      <dgm:spPr/>
      <dgm:t>
        <a:bodyPr/>
        <a:lstStyle/>
        <a:p>
          <a:endParaRPr lang="en-US"/>
        </a:p>
      </dgm:t>
    </dgm:pt>
    <dgm:pt modelId="{B61AD970-26B7-4417-B491-4A582A871D7F}" type="sibTrans" cxnId="{10DD2CA5-1D65-411D-9C1A-B774BCD3401A}">
      <dgm:prSet/>
      <dgm:spPr/>
      <dgm:t>
        <a:bodyPr/>
        <a:lstStyle/>
        <a:p>
          <a:endParaRPr lang="en-US"/>
        </a:p>
      </dgm:t>
    </dgm:pt>
    <dgm:pt modelId="{A688608A-07A9-426D-AD53-8581E2992F69}">
      <dgm:prSet phldrT="[Text]"/>
      <dgm:spPr/>
      <dgm:t>
        <a:bodyPr/>
        <a:lstStyle/>
        <a:p>
          <a:endParaRPr lang="en-US" dirty="0"/>
        </a:p>
      </dgm:t>
    </dgm:pt>
    <dgm:pt modelId="{6DEED033-E391-4C87-BF90-A3C344E25A64}" type="parTrans" cxnId="{0A7DE2AE-EA36-4D0D-BFED-717C1FF17679}">
      <dgm:prSet/>
      <dgm:spPr/>
      <dgm:t>
        <a:bodyPr/>
        <a:lstStyle/>
        <a:p>
          <a:endParaRPr lang="en-US"/>
        </a:p>
      </dgm:t>
    </dgm:pt>
    <dgm:pt modelId="{C339AD8D-36A1-4386-9CEB-7317303E23BC}" type="sibTrans" cxnId="{0A7DE2AE-EA36-4D0D-BFED-717C1FF17679}">
      <dgm:prSet/>
      <dgm:spPr/>
      <dgm:t>
        <a:bodyPr/>
        <a:lstStyle/>
        <a:p>
          <a:endParaRPr lang="en-US"/>
        </a:p>
      </dgm:t>
    </dgm:pt>
    <dgm:pt modelId="{58CC92D7-EE32-4073-A65A-EAFFE867E6FE}">
      <dgm:prSet phldrT="[Text]"/>
      <dgm:spPr/>
      <dgm:t>
        <a:bodyPr/>
        <a:lstStyle/>
        <a:p>
          <a:r>
            <a:rPr lang="en-US" dirty="0"/>
            <a:t>Convolutional Neural Network</a:t>
          </a:r>
        </a:p>
      </dgm:t>
    </dgm:pt>
    <dgm:pt modelId="{9AFD0539-43A1-44EF-B892-A2A0E6FF38E7}" type="parTrans" cxnId="{DAFD56CA-8EBA-4AD6-B6DC-0C5D637508CB}">
      <dgm:prSet/>
      <dgm:spPr/>
      <dgm:t>
        <a:bodyPr/>
        <a:lstStyle/>
        <a:p>
          <a:endParaRPr lang="en-US"/>
        </a:p>
      </dgm:t>
    </dgm:pt>
    <dgm:pt modelId="{5B12D345-7B67-47BF-8FD4-8E815AAA8D29}" type="sibTrans" cxnId="{DAFD56CA-8EBA-4AD6-B6DC-0C5D637508CB}">
      <dgm:prSet/>
      <dgm:spPr/>
      <dgm:t>
        <a:bodyPr/>
        <a:lstStyle/>
        <a:p>
          <a:endParaRPr lang="en-US"/>
        </a:p>
      </dgm:t>
    </dgm:pt>
    <dgm:pt modelId="{DFF5A9F2-83AF-40C4-92FF-19B3195EA79C}">
      <dgm:prSet phldrT="[Text]"/>
      <dgm:spPr/>
      <dgm:t>
        <a:bodyPr/>
        <a:lstStyle/>
        <a:p>
          <a:r>
            <a:rPr lang="en-US" dirty="0"/>
            <a:t>Exploration of different features (MFCC, Mel)</a:t>
          </a:r>
        </a:p>
      </dgm:t>
    </dgm:pt>
    <dgm:pt modelId="{E3F6793B-BFB2-486F-8D68-7A7D12DCA6BB}" type="parTrans" cxnId="{26E02079-26E5-4F7A-A221-FE1C00EA4D7B}">
      <dgm:prSet/>
      <dgm:spPr/>
      <dgm:t>
        <a:bodyPr/>
        <a:lstStyle/>
        <a:p>
          <a:endParaRPr lang="en-US"/>
        </a:p>
      </dgm:t>
    </dgm:pt>
    <dgm:pt modelId="{EB0256D7-3B55-47C8-8FB2-B7829B484B64}" type="sibTrans" cxnId="{26E02079-26E5-4F7A-A221-FE1C00EA4D7B}">
      <dgm:prSet/>
      <dgm:spPr/>
      <dgm:t>
        <a:bodyPr/>
        <a:lstStyle/>
        <a:p>
          <a:endParaRPr lang="en-US"/>
        </a:p>
      </dgm:t>
    </dgm:pt>
    <dgm:pt modelId="{EB56F5FA-ED65-4526-B32D-123C8AB9F244}">
      <dgm:prSet phldrT="[Text]"/>
      <dgm:spPr/>
      <dgm:t>
        <a:bodyPr/>
        <a:lstStyle/>
        <a:p>
          <a:r>
            <a:rPr lang="en-US" dirty="0"/>
            <a:t>Recurrent Neural Network</a:t>
          </a:r>
        </a:p>
      </dgm:t>
    </dgm:pt>
    <dgm:pt modelId="{AFBAA5A4-D8FC-464A-B83A-7FB6EE75B97C}" type="parTrans" cxnId="{B852DAA1-5169-496A-AED2-054D07E03A74}">
      <dgm:prSet/>
      <dgm:spPr/>
      <dgm:t>
        <a:bodyPr/>
        <a:lstStyle/>
        <a:p>
          <a:endParaRPr lang="en-US"/>
        </a:p>
      </dgm:t>
    </dgm:pt>
    <dgm:pt modelId="{AB6AE340-AB0E-4513-A33C-0E8204B47E0C}" type="sibTrans" cxnId="{B852DAA1-5169-496A-AED2-054D07E03A74}">
      <dgm:prSet/>
      <dgm:spPr/>
      <dgm:t>
        <a:bodyPr/>
        <a:lstStyle/>
        <a:p>
          <a:endParaRPr lang="en-US"/>
        </a:p>
      </dgm:t>
    </dgm:pt>
    <dgm:pt modelId="{4016A700-5710-474A-9536-18EB2D499EC5}">
      <dgm:prSet phldrT="[Text]"/>
      <dgm:spPr/>
      <dgm:t>
        <a:bodyPr/>
        <a:lstStyle/>
        <a:p>
          <a:r>
            <a:rPr lang="en-US" dirty="0"/>
            <a:t>Bidirectional Long Short Term Memory</a:t>
          </a:r>
        </a:p>
      </dgm:t>
    </dgm:pt>
    <dgm:pt modelId="{E7D9A595-A168-48E1-8710-DADC5983EDF3}" type="parTrans" cxnId="{7771FEF3-FAF4-4EE9-AAA4-05EE9560244D}">
      <dgm:prSet/>
      <dgm:spPr/>
      <dgm:t>
        <a:bodyPr/>
        <a:lstStyle/>
        <a:p>
          <a:endParaRPr lang="en-US"/>
        </a:p>
      </dgm:t>
    </dgm:pt>
    <dgm:pt modelId="{43B5781A-BBDB-413B-B2EE-88A943ADB6E4}" type="sibTrans" cxnId="{7771FEF3-FAF4-4EE9-AAA4-05EE9560244D}">
      <dgm:prSet/>
      <dgm:spPr/>
      <dgm:t>
        <a:bodyPr/>
        <a:lstStyle/>
        <a:p>
          <a:endParaRPr lang="en-US"/>
        </a:p>
      </dgm:t>
    </dgm:pt>
    <dgm:pt modelId="{86B96AE8-7B03-4C6B-8047-142E401D225E}" type="pres">
      <dgm:prSet presAssocID="{8C0CFE3D-15F7-41A8-A13C-3109A4046FEB}" presName="linearFlow" presStyleCnt="0">
        <dgm:presLayoutVars>
          <dgm:dir/>
          <dgm:animLvl val="lvl"/>
          <dgm:resizeHandles val="exact"/>
        </dgm:presLayoutVars>
      </dgm:prSet>
      <dgm:spPr/>
    </dgm:pt>
    <dgm:pt modelId="{E42030D1-0D3E-41BF-B767-DB5960749173}" type="pres">
      <dgm:prSet presAssocID="{6A9DF531-C1F2-4AF7-A99E-D20BDAB2EF23}" presName="composite" presStyleCnt="0"/>
      <dgm:spPr/>
    </dgm:pt>
    <dgm:pt modelId="{A1C9736E-A363-4204-B00D-31C23DB5D0C8}" type="pres">
      <dgm:prSet presAssocID="{6A9DF531-C1F2-4AF7-A99E-D20BDAB2EF2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4A356A1-6FDB-4F0D-A7CE-C1F0BD6AB674}" type="pres">
      <dgm:prSet presAssocID="{6A9DF531-C1F2-4AF7-A99E-D20BDAB2EF23}" presName="parSh" presStyleLbl="node1" presStyleIdx="0" presStyleCnt="3"/>
      <dgm:spPr/>
    </dgm:pt>
    <dgm:pt modelId="{B658D535-0EE4-4D8E-8ECE-BAD1BF468032}" type="pres">
      <dgm:prSet presAssocID="{6A9DF531-C1F2-4AF7-A99E-D20BDAB2EF23}" presName="desTx" presStyleLbl="fgAcc1" presStyleIdx="0" presStyleCnt="3">
        <dgm:presLayoutVars>
          <dgm:bulletEnabled val="1"/>
        </dgm:presLayoutVars>
      </dgm:prSet>
      <dgm:spPr/>
    </dgm:pt>
    <dgm:pt modelId="{AC0E286B-9C27-41FE-B966-D21394762FB2}" type="pres">
      <dgm:prSet presAssocID="{2D6F179F-A73D-402C-8D92-ED0BCC949F43}" presName="sibTrans" presStyleLbl="sibTrans2D1" presStyleIdx="0" presStyleCnt="2"/>
      <dgm:spPr/>
    </dgm:pt>
    <dgm:pt modelId="{DCC9F61D-7653-4F1A-B86B-FB845BBD8D57}" type="pres">
      <dgm:prSet presAssocID="{2D6F179F-A73D-402C-8D92-ED0BCC949F43}" presName="connTx" presStyleLbl="sibTrans2D1" presStyleIdx="0" presStyleCnt="2"/>
      <dgm:spPr/>
    </dgm:pt>
    <dgm:pt modelId="{5077B90F-2260-4119-BFB8-FAF1D8CBFC93}" type="pres">
      <dgm:prSet presAssocID="{2B549A9B-2862-4D5E-A32F-21EF6D615F16}" presName="composite" presStyleCnt="0"/>
      <dgm:spPr/>
    </dgm:pt>
    <dgm:pt modelId="{60ED8861-D774-4AD2-AA63-7697C1E116E2}" type="pres">
      <dgm:prSet presAssocID="{2B549A9B-2862-4D5E-A32F-21EF6D615F1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E2C09F4-0675-49AB-96E7-9DCAB1B167F4}" type="pres">
      <dgm:prSet presAssocID="{2B549A9B-2862-4D5E-A32F-21EF6D615F16}" presName="parSh" presStyleLbl="node1" presStyleIdx="1" presStyleCnt="3"/>
      <dgm:spPr/>
    </dgm:pt>
    <dgm:pt modelId="{082260BA-2C11-4BB6-A734-EB1CDAABBB6B}" type="pres">
      <dgm:prSet presAssocID="{2B549A9B-2862-4D5E-A32F-21EF6D615F16}" presName="desTx" presStyleLbl="fgAcc1" presStyleIdx="1" presStyleCnt="3">
        <dgm:presLayoutVars>
          <dgm:bulletEnabled val="1"/>
        </dgm:presLayoutVars>
      </dgm:prSet>
      <dgm:spPr/>
    </dgm:pt>
    <dgm:pt modelId="{C41F3BDF-34BE-496F-A611-D4448D6DF7C2}" type="pres">
      <dgm:prSet presAssocID="{49D3BD38-AAAA-4B4B-8D6A-97929B12ED5B}" presName="sibTrans" presStyleLbl="sibTrans2D1" presStyleIdx="1" presStyleCnt="2"/>
      <dgm:spPr/>
    </dgm:pt>
    <dgm:pt modelId="{664EDDA3-61EF-4239-8B76-0D9C2EDD1E78}" type="pres">
      <dgm:prSet presAssocID="{49D3BD38-AAAA-4B4B-8D6A-97929B12ED5B}" presName="connTx" presStyleLbl="sibTrans2D1" presStyleIdx="1" presStyleCnt="2"/>
      <dgm:spPr/>
    </dgm:pt>
    <dgm:pt modelId="{D6ECA33E-417C-4F0D-81EB-50E3332DE2C9}" type="pres">
      <dgm:prSet presAssocID="{3C131E04-322D-43C6-9B1C-A0EB8AEC3779}" presName="composite" presStyleCnt="0"/>
      <dgm:spPr/>
    </dgm:pt>
    <dgm:pt modelId="{A372DE6D-1825-41AE-8ECF-115FF6E6B41C}" type="pres">
      <dgm:prSet presAssocID="{3C131E04-322D-43C6-9B1C-A0EB8AEC377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9E097C0-5784-4A2E-8101-0BCCFBF6EA18}" type="pres">
      <dgm:prSet presAssocID="{3C131E04-322D-43C6-9B1C-A0EB8AEC3779}" presName="parSh" presStyleLbl="node1" presStyleIdx="2" presStyleCnt="3"/>
      <dgm:spPr/>
    </dgm:pt>
    <dgm:pt modelId="{72120D6E-1897-4458-ADDB-87E51D9C0E2C}" type="pres">
      <dgm:prSet presAssocID="{3C131E04-322D-43C6-9B1C-A0EB8AEC3779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E3B8D02-1171-4B76-804B-024D8BEF93D0}" type="presOf" srcId="{2B549A9B-2862-4D5E-A32F-21EF6D615F16}" destId="{2E2C09F4-0675-49AB-96E7-9DCAB1B167F4}" srcOrd="1" destOrd="0" presId="urn:microsoft.com/office/officeart/2005/8/layout/process3"/>
    <dgm:cxn modelId="{F7528E03-B31E-4D17-820C-8CA0CBD2531F}" srcId="{8C0CFE3D-15F7-41A8-A13C-3109A4046FEB}" destId="{3C131E04-322D-43C6-9B1C-A0EB8AEC3779}" srcOrd="2" destOrd="0" parTransId="{261511B5-C740-445A-A6BD-3FB923C72881}" sibTransId="{980A7887-6EF9-44A5-9CC6-756C26EE2873}"/>
    <dgm:cxn modelId="{85B9110A-A5F1-455C-A3F0-E211FEFC27F8}" type="presOf" srcId="{49D3BD38-AAAA-4B4B-8D6A-97929B12ED5B}" destId="{C41F3BDF-34BE-496F-A611-D4448D6DF7C2}" srcOrd="0" destOrd="0" presId="urn:microsoft.com/office/officeart/2005/8/layout/process3"/>
    <dgm:cxn modelId="{12A8CA16-C6A5-4C52-90B3-27448CA624E7}" type="presOf" srcId="{6A9DF531-C1F2-4AF7-A99E-D20BDAB2EF23}" destId="{F4A356A1-6FDB-4F0D-A7CE-C1F0BD6AB674}" srcOrd="1" destOrd="0" presId="urn:microsoft.com/office/officeart/2005/8/layout/process3"/>
    <dgm:cxn modelId="{59FD6D18-A758-46EC-B66B-06940A02EE3C}" type="presOf" srcId="{512052B1-69DC-468C-9798-2FF8A523F1B1}" destId="{B658D535-0EE4-4D8E-8ECE-BAD1BF468032}" srcOrd="0" destOrd="0" presId="urn:microsoft.com/office/officeart/2005/8/layout/process3"/>
    <dgm:cxn modelId="{1DA97D19-405A-4385-8997-EF3FE2D00C5B}" type="presOf" srcId="{4016A700-5710-474A-9536-18EB2D499EC5}" destId="{72120D6E-1897-4458-ADDB-87E51D9C0E2C}" srcOrd="0" destOrd="1" presId="urn:microsoft.com/office/officeart/2005/8/layout/process3"/>
    <dgm:cxn modelId="{D321611D-3AE7-4BBA-BB80-281F23DB1581}" type="presOf" srcId="{6A9DF531-C1F2-4AF7-A99E-D20BDAB2EF23}" destId="{A1C9736E-A363-4204-B00D-31C23DB5D0C8}" srcOrd="0" destOrd="0" presId="urn:microsoft.com/office/officeart/2005/8/layout/process3"/>
    <dgm:cxn modelId="{1B924A24-97FB-4A83-83DB-06366A0AA5A5}" type="presOf" srcId="{3C131E04-322D-43C6-9B1C-A0EB8AEC3779}" destId="{A372DE6D-1825-41AE-8ECF-115FF6E6B41C}" srcOrd="0" destOrd="0" presId="urn:microsoft.com/office/officeart/2005/8/layout/process3"/>
    <dgm:cxn modelId="{C3C61028-B03A-45D8-82C2-F45072AA3938}" srcId="{6A9DF531-C1F2-4AF7-A99E-D20BDAB2EF23}" destId="{512052B1-69DC-468C-9798-2FF8A523F1B1}" srcOrd="0" destOrd="0" parTransId="{4C006107-B0F8-4B5D-98CD-6C7B18E8C6F7}" sibTransId="{B7C39DDB-5D3F-45C8-82E6-05D599FA320F}"/>
    <dgm:cxn modelId="{94807F2C-34BD-41C7-8A52-3EACC141284D}" type="presOf" srcId="{A203D13E-FFE3-4DE1-B398-01A0E03703DF}" destId="{B658D535-0EE4-4D8E-8ECE-BAD1BF468032}" srcOrd="0" destOrd="1" presId="urn:microsoft.com/office/officeart/2005/8/layout/process3"/>
    <dgm:cxn modelId="{29524837-2407-448E-A9D5-8E424EE44067}" type="presOf" srcId="{2B549A9B-2862-4D5E-A32F-21EF6D615F16}" destId="{60ED8861-D774-4AD2-AA63-7697C1E116E2}" srcOrd="0" destOrd="0" presId="urn:microsoft.com/office/officeart/2005/8/layout/process3"/>
    <dgm:cxn modelId="{D8FDEE38-F14B-4401-B82D-6A998D0AC84E}" srcId="{8C0CFE3D-15F7-41A8-A13C-3109A4046FEB}" destId="{2B549A9B-2862-4D5E-A32F-21EF6D615F16}" srcOrd="1" destOrd="0" parTransId="{019CDDC9-20C9-4D5E-85D8-E793DB88D89A}" sibTransId="{49D3BD38-AAAA-4B4B-8D6A-97929B12ED5B}"/>
    <dgm:cxn modelId="{F0A7C665-7DAC-4BED-AAA6-A2CF55B166A6}" srcId="{6A9DF531-C1F2-4AF7-A99E-D20BDAB2EF23}" destId="{A203D13E-FFE3-4DE1-B398-01A0E03703DF}" srcOrd="1" destOrd="0" parTransId="{6BEB196A-849A-4024-9041-E41DB3AE4B30}" sibTransId="{44588453-8459-4FD6-9D50-8371A580DC13}"/>
    <dgm:cxn modelId="{06C55C49-072C-44BC-97BF-3A28C4E00083}" type="presOf" srcId="{8513AA88-DAC3-4D43-9D1B-2EEB5340167C}" destId="{082260BA-2C11-4BB6-A734-EB1CDAABBB6B}" srcOrd="0" destOrd="4" presId="urn:microsoft.com/office/officeart/2005/8/layout/process3"/>
    <dgm:cxn modelId="{5A5E3F70-C802-4DDC-A82A-21761C881D79}" type="presOf" srcId="{8C0CFE3D-15F7-41A8-A13C-3109A4046FEB}" destId="{86B96AE8-7B03-4C6B-8047-142E401D225E}" srcOrd="0" destOrd="0" presId="urn:microsoft.com/office/officeart/2005/8/layout/process3"/>
    <dgm:cxn modelId="{3533CF71-7634-4983-B8EF-2A6505FF4A75}" type="presOf" srcId="{DFF5A9F2-83AF-40C4-92FF-19B3195EA79C}" destId="{B658D535-0EE4-4D8E-8ECE-BAD1BF468032}" srcOrd="0" destOrd="2" presId="urn:microsoft.com/office/officeart/2005/8/layout/process3"/>
    <dgm:cxn modelId="{CA35BD58-8139-45E5-9852-FB81A6BE48BC}" type="presOf" srcId="{49D3BD38-AAAA-4B4B-8D6A-97929B12ED5B}" destId="{664EDDA3-61EF-4239-8B76-0D9C2EDD1E78}" srcOrd="1" destOrd="0" presId="urn:microsoft.com/office/officeart/2005/8/layout/process3"/>
    <dgm:cxn modelId="{26E02079-26E5-4F7A-A221-FE1C00EA4D7B}" srcId="{6A9DF531-C1F2-4AF7-A99E-D20BDAB2EF23}" destId="{DFF5A9F2-83AF-40C4-92FF-19B3195EA79C}" srcOrd="2" destOrd="0" parTransId="{E3F6793B-BFB2-486F-8D68-7A7D12DCA6BB}" sibTransId="{EB0256D7-3B55-47C8-8FB2-B7829B484B64}"/>
    <dgm:cxn modelId="{D8F8AE84-3389-45F6-81F2-71D01FA0481F}" srcId="{8C0CFE3D-15F7-41A8-A13C-3109A4046FEB}" destId="{6A9DF531-C1F2-4AF7-A99E-D20BDAB2EF23}" srcOrd="0" destOrd="0" parTransId="{54B1AF81-2CE9-4B39-9FED-6E754722054E}" sibTransId="{2D6F179F-A73D-402C-8D92-ED0BCC949F43}"/>
    <dgm:cxn modelId="{C237259E-E055-4448-9321-A045D8B4A9A5}" type="presOf" srcId="{1B96D219-D740-412B-A9C0-6D72B4D020CA}" destId="{082260BA-2C11-4BB6-A734-EB1CDAABBB6B}" srcOrd="0" destOrd="0" presId="urn:microsoft.com/office/officeart/2005/8/layout/process3"/>
    <dgm:cxn modelId="{B852DAA1-5169-496A-AED2-054D07E03A74}" srcId="{2B549A9B-2862-4D5E-A32F-21EF6D615F16}" destId="{EB56F5FA-ED65-4526-B32D-123C8AB9F244}" srcOrd="1" destOrd="0" parTransId="{AFBAA5A4-D8FC-464A-B83A-7FB6EE75B97C}" sibTransId="{AB6AE340-AB0E-4513-A33C-0E8204B47E0C}"/>
    <dgm:cxn modelId="{CA8DFFA2-0F6E-4675-911E-C7F431B8F1ED}" type="presOf" srcId="{58CC92D7-EE32-4073-A65A-EAFFE867E6FE}" destId="{082260BA-2C11-4BB6-A734-EB1CDAABBB6B}" srcOrd="0" destOrd="2" presId="urn:microsoft.com/office/officeart/2005/8/layout/process3"/>
    <dgm:cxn modelId="{10DD2CA5-1D65-411D-9C1A-B774BCD3401A}" srcId="{2B549A9B-2862-4D5E-A32F-21EF6D615F16}" destId="{8513AA88-DAC3-4D43-9D1B-2EEB5340167C}" srcOrd="4" destOrd="0" parTransId="{FCB91A6D-475F-442F-8E08-6C83A24120DF}" sibTransId="{B61AD970-26B7-4417-B491-4A582A871D7F}"/>
    <dgm:cxn modelId="{0A7DE2AE-EA36-4D0D-BFED-717C1FF17679}" srcId="{2B549A9B-2862-4D5E-A32F-21EF6D615F16}" destId="{A688608A-07A9-426D-AD53-8581E2992F69}" srcOrd="3" destOrd="0" parTransId="{6DEED033-E391-4C87-BF90-A3C344E25A64}" sibTransId="{C339AD8D-36A1-4386-9CEB-7317303E23BC}"/>
    <dgm:cxn modelId="{CC7D01C0-B877-4E00-8114-070EAF2925EA}" type="presOf" srcId="{A688608A-07A9-426D-AD53-8581E2992F69}" destId="{082260BA-2C11-4BB6-A734-EB1CDAABBB6B}" srcOrd="0" destOrd="3" presId="urn:microsoft.com/office/officeart/2005/8/layout/process3"/>
    <dgm:cxn modelId="{275DC6C2-A9B6-453C-91C9-E3840BFFA625}" type="presOf" srcId="{2D6F179F-A73D-402C-8D92-ED0BCC949F43}" destId="{AC0E286B-9C27-41FE-B966-D21394762FB2}" srcOrd="0" destOrd="0" presId="urn:microsoft.com/office/officeart/2005/8/layout/process3"/>
    <dgm:cxn modelId="{DAFD56CA-8EBA-4AD6-B6DC-0C5D637508CB}" srcId="{2B549A9B-2862-4D5E-A32F-21EF6D615F16}" destId="{58CC92D7-EE32-4073-A65A-EAFFE867E6FE}" srcOrd="2" destOrd="0" parTransId="{9AFD0539-43A1-44EF-B892-A2A0E6FF38E7}" sibTransId="{5B12D345-7B67-47BF-8FD4-8E815AAA8D29}"/>
    <dgm:cxn modelId="{4ADAFADC-0922-4E92-91A7-68BF1AB825B2}" srcId="{3C131E04-322D-43C6-9B1C-A0EB8AEC3779}" destId="{892E51AE-01D0-4932-8322-783BD6997C8C}" srcOrd="0" destOrd="0" parTransId="{2E683F40-B5DD-4D79-8914-E52B87C44A07}" sibTransId="{9F72BB4C-C418-4694-809F-E089853C8B7C}"/>
    <dgm:cxn modelId="{4C6029DD-F06A-4BA8-8AD1-37FEDE490CD0}" type="presOf" srcId="{EB56F5FA-ED65-4526-B32D-123C8AB9F244}" destId="{082260BA-2C11-4BB6-A734-EB1CDAABBB6B}" srcOrd="0" destOrd="1" presId="urn:microsoft.com/office/officeart/2005/8/layout/process3"/>
    <dgm:cxn modelId="{489BB5DF-8AEB-45DB-8C92-333817B20B2A}" type="presOf" srcId="{892E51AE-01D0-4932-8322-783BD6997C8C}" destId="{72120D6E-1897-4458-ADDB-87E51D9C0E2C}" srcOrd="0" destOrd="0" presId="urn:microsoft.com/office/officeart/2005/8/layout/process3"/>
    <dgm:cxn modelId="{950DC0E9-6A95-4A46-A743-5A637CCA2FF2}" type="presOf" srcId="{3C131E04-322D-43C6-9B1C-A0EB8AEC3779}" destId="{19E097C0-5784-4A2E-8101-0BCCFBF6EA18}" srcOrd="1" destOrd="0" presId="urn:microsoft.com/office/officeart/2005/8/layout/process3"/>
    <dgm:cxn modelId="{FB9693EF-0558-469F-81E1-E6F0A2B457C5}" type="presOf" srcId="{2D6F179F-A73D-402C-8D92-ED0BCC949F43}" destId="{DCC9F61D-7653-4F1A-B86B-FB845BBD8D57}" srcOrd="1" destOrd="0" presId="urn:microsoft.com/office/officeart/2005/8/layout/process3"/>
    <dgm:cxn modelId="{7771FEF3-FAF4-4EE9-AAA4-05EE9560244D}" srcId="{3C131E04-322D-43C6-9B1C-A0EB8AEC3779}" destId="{4016A700-5710-474A-9536-18EB2D499EC5}" srcOrd="1" destOrd="0" parTransId="{E7D9A595-A168-48E1-8710-DADC5983EDF3}" sibTransId="{43B5781A-BBDB-413B-B2EE-88A943ADB6E4}"/>
    <dgm:cxn modelId="{C74F58FB-9CB4-4826-B5FA-58425F7C1F13}" srcId="{2B549A9B-2862-4D5E-A32F-21EF6D615F16}" destId="{1B96D219-D740-412B-A9C0-6D72B4D020CA}" srcOrd="0" destOrd="0" parTransId="{06AFE4EB-A9C0-4973-8F93-A3EC03C9FE49}" sibTransId="{EFFEBCBC-CA8A-4051-BC63-FE22DF7C9FF9}"/>
    <dgm:cxn modelId="{86DC8A8E-9C9B-4694-8AFF-A2883F30AB74}" type="presParOf" srcId="{86B96AE8-7B03-4C6B-8047-142E401D225E}" destId="{E42030D1-0D3E-41BF-B767-DB5960749173}" srcOrd="0" destOrd="0" presId="urn:microsoft.com/office/officeart/2005/8/layout/process3"/>
    <dgm:cxn modelId="{87F2CDCE-15C7-4073-BB6D-338E95F0D10A}" type="presParOf" srcId="{E42030D1-0D3E-41BF-B767-DB5960749173}" destId="{A1C9736E-A363-4204-B00D-31C23DB5D0C8}" srcOrd="0" destOrd="0" presId="urn:microsoft.com/office/officeart/2005/8/layout/process3"/>
    <dgm:cxn modelId="{AEF99F34-6246-40B4-8585-0B25FE5F1520}" type="presParOf" srcId="{E42030D1-0D3E-41BF-B767-DB5960749173}" destId="{F4A356A1-6FDB-4F0D-A7CE-C1F0BD6AB674}" srcOrd="1" destOrd="0" presId="urn:microsoft.com/office/officeart/2005/8/layout/process3"/>
    <dgm:cxn modelId="{71F470D1-ACC0-43BA-B6AF-C25961BF20BC}" type="presParOf" srcId="{E42030D1-0D3E-41BF-B767-DB5960749173}" destId="{B658D535-0EE4-4D8E-8ECE-BAD1BF468032}" srcOrd="2" destOrd="0" presId="urn:microsoft.com/office/officeart/2005/8/layout/process3"/>
    <dgm:cxn modelId="{6CFC0FBA-9617-4B49-81EC-8B9A6FBE7920}" type="presParOf" srcId="{86B96AE8-7B03-4C6B-8047-142E401D225E}" destId="{AC0E286B-9C27-41FE-B966-D21394762FB2}" srcOrd="1" destOrd="0" presId="urn:microsoft.com/office/officeart/2005/8/layout/process3"/>
    <dgm:cxn modelId="{8C257604-0856-4BE3-94BB-D7B28D59E916}" type="presParOf" srcId="{AC0E286B-9C27-41FE-B966-D21394762FB2}" destId="{DCC9F61D-7653-4F1A-B86B-FB845BBD8D57}" srcOrd="0" destOrd="0" presId="urn:microsoft.com/office/officeart/2005/8/layout/process3"/>
    <dgm:cxn modelId="{E3DDF174-4E1B-46C9-B922-27AB4670A420}" type="presParOf" srcId="{86B96AE8-7B03-4C6B-8047-142E401D225E}" destId="{5077B90F-2260-4119-BFB8-FAF1D8CBFC93}" srcOrd="2" destOrd="0" presId="urn:microsoft.com/office/officeart/2005/8/layout/process3"/>
    <dgm:cxn modelId="{40FA9DC5-39AF-4EC3-9710-DB693DDCC746}" type="presParOf" srcId="{5077B90F-2260-4119-BFB8-FAF1D8CBFC93}" destId="{60ED8861-D774-4AD2-AA63-7697C1E116E2}" srcOrd="0" destOrd="0" presId="urn:microsoft.com/office/officeart/2005/8/layout/process3"/>
    <dgm:cxn modelId="{968B4081-7FEB-4491-9B2F-C09B2787F10F}" type="presParOf" srcId="{5077B90F-2260-4119-BFB8-FAF1D8CBFC93}" destId="{2E2C09F4-0675-49AB-96E7-9DCAB1B167F4}" srcOrd="1" destOrd="0" presId="urn:microsoft.com/office/officeart/2005/8/layout/process3"/>
    <dgm:cxn modelId="{44C44DA0-4A72-476E-A9F2-5F33C371E8AE}" type="presParOf" srcId="{5077B90F-2260-4119-BFB8-FAF1D8CBFC93}" destId="{082260BA-2C11-4BB6-A734-EB1CDAABBB6B}" srcOrd="2" destOrd="0" presId="urn:microsoft.com/office/officeart/2005/8/layout/process3"/>
    <dgm:cxn modelId="{79182881-731E-42C1-91C3-409F8D95AA3E}" type="presParOf" srcId="{86B96AE8-7B03-4C6B-8047-142E401D225E}" destId="{C41F3BDF-34BE-496F-A611-D4448D6DF7C2}" srcOrd="3" destOrd="0" presId="urn:microsoft.com/office/officeart/2005/8/layout/process3"/>
    <dgm:cxn modelId="{1762395D-AEFE-469A-A467-6FD4CFC6F7DE}" type="presParOf" srcId="{C41F3BDF-34BE-496F-A611-D4448D6DF7C2}" destId="{664EDDA3-61EF-4239-8B76-0D9C2EDD1E78}" srcOrd="0" destOrd="0" presId="urn:microsoft.com/office/officeart/2005/8/layout/process3"/>
    <dgm:cxn modelId="{1DC87AE7-FD14-4A02-8340-FFA4DC53778B}" type="presParOf" srcId="{86B96AE8-7B03-4C6B-8047-142E401D225E}" destId="{D6ECA33E-417C-4F0D-81EB-50E3332DE2C9}" srcOrd="4" destOrd="0" presId="urn:microsoft.com/office/officeart/2005/8/layout/process3"/>
    <dgm:cxn modelId="{D05B4A5F-A67B-40E3-84DC-64FC1CFA7286}" type="presParOf" srcId="{D6ECA33E-417C-4F0D-81EB-50E3332DE2C9}" destId="{A372DE6D-1825-41AE-8ECF-115FF6E6B41C}" srcOrd="0" destOrd="0" presId="urn:microsoft.com/office/officeart/2005/8/layout/process3"/>
    <dgm:cxn modelId="{061A949B-EDFB-487B-A1FB-5CF39F8ABF2A}" type="presParOf" srcId="{D6ECA33E-417C-4F0D-81EB-50E3332DE2C9}" destId="{19E097C0-5784-4A2E-8101-0BCCFBF6EA18}" srcOrd="1" destOrd="0" presId="urn:microsoft.com/office/officeart/2005/8/layout/process3"/>
    <dgm:cxn modelId="{1EE997CB-5335-441C-A73F-EDF8C52E80E6}" type="presParOf" srcId="{D6ECA33E-417C-4F0D-81EB-50E3332DE2C9}" destId="{72120D6E-1897-4458-ADDB-87E51D9C0E2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356A1-6FDB-4F0D-A7CE-C1F0BD6AB674}">
      <dsp:nvSpPr>
        <dsp:cNvPr id="0" name=""/>
        <dsp:cNvSpPr/>
      </dsp:nvSpPr>
      <dsp:spPr>
        <a:xfrm>
          <a:off x="5533" y="304802"/>
          <a:ext cx="2515881" cy="1282382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Late 1990s – Early 2010s</a:t>
          </a:r>
        </a:p>
      </dsp:txBody>
      <dsp:txXfrm>
        <a:off x="5533" y="304802"/>
        <a:ext cx="2515881" cy="854921"/>
      </dsp:txXfrm>
    </dsp:sp>
    <dsp:sp modelId="{B658D535-0EE4-4D8E-8ECE-BAD1BF468032}">
      <dsp:nvSpPr>
        <dsp:cNvPr id="0" name=""/>
        <dsp:cNvSpPr/>
      </dsp:nvSpPr>
      <dsp:spPr>
        <a:xfrm>
          <a:off x="520834" y="1159723"/>
          <a:ext cx="2515881" cy="3185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Hidden</a:t>
          </a:r>
          <a:r>
            <a:rPr lang="en-US" sz="2200" kern="1200" baseline="0" dirty="0"/>
            <a:t> Markov Models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Gaussian Mixture Models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Exploration of different features (MFCC, Mel)</a:t>
          </a:r>
        </a:p>
      </dsp:txBody>
      <dsp:txXfrm>
        <a:off x="594522" y="1233411"/>
        <a:ext cx="2368505" cy="3037949"/>
      </dsp:txXfrm>
    </dsp:sp>
    <dsp:sp modelId="{AC0E286B-9C27-41FE-B966-D21394762FB2}">
      <dsp:nvSpPr>
        <dsp:cNvPr id="0" name=""/>
        <dsp:cNvSpPr/>
      </dsp:nvSpPr>
      <dsp:spPr>
        <a:xfrm>
          <a:off x="2902813" y="419072"/>
          <a:ext cx="808564" cy="6263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902813" y="544348"/>
        <a:ext cx="620650" cy="375829"/>
      </dsp:txXfrm>
    </dsp:sp>
    <dsp:sp modelId="{2E2C09F4-0675-49AB-96E7-9DCAB1B167F4}">
      <dsp:nvSpPr>
        <dsp:cNvPr id="0" name=""/>
        <dsp:cNvSpPr/>
      </dsp:nvSpPr>
      <dsp:spPr>
        <a:xfrm>
          <a:off x="4047008" y="304802"/>
          <a:ext cx="2515881" cy="1282382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2011 - 2017</a:t>
          </a:r>
        </a:p>
      </dsp:txBody>
      <dsp:txXfrm>
        <a:off x="4047008" y="304802"/>
        <a:ext cx="2515881" cy="854921"/>
      </dsp:txXfrm>
    </dsp:sp>
    <dsp:sp modelId="{082260BA-2C11-4BB6-A734-EB1CDAABBB6B}">
      <dsp:nvSpPr>
        <dsp:cNvPr id="0" name=""/>
        <dsp:cNvSpPr/>
      </dsp:nvSpPr>
      <dsp:spPr>
        <a:xfrm>
          <a:off x="4562309" y="1159723"/>
          <a:ext cx="2515881" cy="3185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Multi Layer Perceptron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Recurrent Neural Network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Convolutional Neural Network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4635997" y="1233411"/>
        <a:ext cx="2368505" cy="3037949"/>
      </dsp:txXfrm>
    </dsp:sp>
    <dsp:sp modelId="{C41F3BDF-34BE-496F-A611-D4448D6DF7C2}">
      <dsp:nvSpPr>
        <dsp:cNvPr id="0" name=""/>
        <dsp:cNvSpPr/>
      </dsp:nvSpPr>
      <dsp:spPr>
        <a:xfrm>
          <a:off x="6944288" y="419072"/>
          <a:ext cx="808564" cy="6263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944288" y="544348"/>
        <a:ext cx="620650" cy="375829"/>
      </dsp:txXfrm>
    </dsp:sp>
    <dsp:sp modelId="{19E097C0-5784-4A2E-8101-0BCCFBF6EA18}">
      <dsp:nvSpPr>
        <dsp:cNvPr id="0" name=""/>
        <dsp:cNvSpPr/>
      </dsp:nvSpPr>
      <dsp:spPr>
        <a:xfrm>
          <a:off x="8088484" y="304802"/>
          <a:ext cx="2515881" cy="1282382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2017 onwards</a:t>
          </a:r>
        </a:p>
      </dsp:txBody>
      <dsp:txXfrm>
        <a:off x="8088484" y="304802"/>
        <a:ext cx="2515881" cy="854921"/>
      </dsp:txXfrm>
    </dsp:sp>
    <dsp:sp modelId="{72120D6E-1897-4458-ADDB-87E51D9C0E2C}">
      <dsp:nvSpPr>
        <dsp:cNvPr id="0" name=""/>
        <dsp:cNvSpPr/>
      </dsp:nvSpPr>
      <dsp:spPr>
        <a:xfrm>
          <a:off x="8603785" y="1159723"/>
          <a:ext cx="2515881" cy="3185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Long</a:t>
          </a:r>
          <a:r>
            <a:rPr lang="en-US" sz="2200" kern="1200" baseline="0" dirty="0"/>
            <a:t> Short Term Memory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Bidirectional Long Short Term Memory</a:t>
          </a:r>
        </a:p>
      </dsp:txBody>
      <dsp:txXfrm>
        <a:off x="8677473" y="1233411"/>
        <a:ext cx="2368505" cy="3037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FC82E-5A69-4009-AE85-1EE057984B0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13264-625C-4827-B6B1-06514BE8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9E720E-60EF-4CF4-9F6C-A93A142F44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983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Models perform poorly on domains with high background noise, high speech overlap,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15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Models perform poorly on domains with high background noise, high speech overlap,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80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Models perform poorly on domains with high background noise, high speech overlap,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23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9E720E-60EF-4CF4-9F6C-A93A142F44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502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9E720E-60EF-4CF4-9F6C-A93A142F44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43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23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3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8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46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Mel-frequency cepstral coefficients</a:t>
            </a:r>
            <a:r>
              <a:rPr lang="en-US" b="0" i="0" dirty="0">
                <a:solidFill>
                  <a:srgbClr val="E8E8E8"/>
                </a:solidFill>
                <a:effectLst/>
                <a:latin typeface="Google San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7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7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false positive is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an error in binary classification in which a test result incorrectly indicates the presence of a condition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false negative is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a test result which wrongly indicates that a condition does not hold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3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13264-625C-4827-B6B1-06514BE83C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7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D18AFB-F31E-7526-DE26-3CCE1F956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D9564-C85B-44F7-1B1D-640F45FC8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94EEE-D960-57B6-F501-DF14A943B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6DF19-68E5-05CF-3567-D3A1221AD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E8C9-98DF-4DE0-8411-1B60642C2723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9C6B4-89F8-C889-DA82-9777191D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11C9C-5521-DAB3-4DDB-84E8C4FF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80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1ED4C4-BDA7-5D50-1093-4F0F47F98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EEF04-9997-4D29-54C9-FAA50862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BA1B7-69FE-4F78-28FB-36BC6BF84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A7819-F40D-2637-C5D7-C0C11E1D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842D-7EF5-46E0-ACE8-0E1A487DC6A7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A742-7266-C218-68FF-13CD6F212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9B126-B095-5D10-5669-CD35EE7F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95D344-FF03-A48A-C886-96A99FAA1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C2913-B404-8E05-0A84-DD1D9F80C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4C538-527E-F68B-3602-F8001A5D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86F30-7F3D-46BB-9DB1-CF690D5E4839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D6A42-0CA9-B4B5-3380-A1AF6C47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7100E-2EF9-A25D-28F0-A5F98081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A6333A-C9BF-D08C-9152-8C7A3DAE50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F527B-7E62-C66C-3CCA-49DF9025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549"/>
            <a:ext cx="10515600" cy="13255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2E8A5-D05A-1685-8E84-015695CF2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121"/>
            <a:ext cx="10515600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F1DBF-682F-E7E6-7C3A-CB8295D9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72469"/>
            <a:ext cx="2743200" cy="365125"/>
          </a:xfrm>
        </p:spPr>
        <p:txBody>
          <a:bodyPr/>
          <a:lstStyle/>
          <a:p>
            <a:fld id="{15E63E2A-1F8C-4218-9478-213BE641A74C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E7F59-462B-5B83-74AB-C20B5B08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246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200D5-50B5-ED1F-0487-59992A2D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54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C01FB5B8-060D-44AA-8894-3E32D31657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0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5C8F4-909E-914E-C567-886F954C2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95BB2-BC80-56CC-C12C-8AE979B9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ED7E6-FF67-8E07-2647-8DC49B5D7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5F6FE-3697-E7E4-631C-12FA80971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7A5-E672-48BE-AB4F-31026B266947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B27A-FBD8-279B-5D2C-0D3DF5DA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0DF8E-8B29-36A6-7ED6-8A22DFE9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7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4EFE3D-CBE4-0324-300F-85395FF5D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2F5EF-8AE4-7002-41CA-D5084C71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5A579-459D-E2E5-4BA8-D61C3F40C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A05AB-926F-0739-9D15-C4663D384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EF4BB-AE26-F018-2D88-8C1F9AF2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E4CB8-C675-4E4A-9BC9-CC136CB6F366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3E28-23ED-041C-AF6B-D19DB307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86EB2-4AFD-EB60-B22E-3A760381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54DE9B-73B3-1D79-DA26-E561C00AC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5E51F-40D3-55C1-D369-8C045665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513DB-ED15-1120-1C77-1CB4E2ADA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F34CF-8101-33C5-133E-F34EA93B4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CE0A19-3669-9663-C16B-AA9241990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E15CD-FCF0-E4BD-6A2B-5A0D825DB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5BF32-22E2-602D-6332-D8C48B55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D9D46-1A5D-486B-9C8B-AAF3035C8CE6}" type="datetime1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B281A2-F49D-A94A-DB5F-FC013527E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243D5-0A44-234F-8630-973EA6D9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1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CD0331-7811-9241-07C3-00956BC48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F3A60-C1BA-33AC-BC93-42176E93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D9B1-F6A4-02C7-972E-103FD80A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3C35E-5EFF-4348-9682-E023914E973A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E9B94-2547-CBAF-527C-B0C24E37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571A8-1AFD-4496-D64B-F7D06941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7B232-FE2B-42CE-ED5F-79081B7C70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6712D-1E50-AC52-8F83-732D2FB3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3F61-AE8D-47F8-A0EA-A86CE1EBEF98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B0543-C18F-9E81-21CC-554058FE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EBA5-695F-DCD0-F6FB-40B4D71F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6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605A25-20DA-F87D-EB52-4F38C55A37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F8455F-5D2B-3A16-3735-259A5502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AE82-FD89-BA22-5C3A-203364A1A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2D652-1E4C-2C65-7967-9A2E1CD8E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E1ADB-509A-4346-6045-9B552137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6401-52B8-43A8-A752-79FF6B8C5F09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250C8-E1C2-EA51-983A-F3FE84C1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A2CA4-562A-730F-3C90-748B803F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3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F3CD9D-932E-8116-995F-BF87A082B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5476"/>
            <a:ext cx="12192000" cy="38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546D0-B76A-63AC-75D8-1EC1E255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814DD-19AB-FD5A-C2CC-9D0F59277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AA586-9050-E381-5160-3D4113C32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7E46E-B778-3D8A-34E5-1BF4BE0C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95BD-AFBF-4C0B-B519-051BC48D2300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6ED68-405F-E8E2-4649-435A8F3F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6A234-B649-91E4-0BA1-37E05F63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4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E97E13-84DC-A482-B349-47FC845D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719BB-4D0A-3E7D-4F44-85C35CAC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04C1E-65C0-72EB-9E25-D39983892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0453C-E078-4938-ACBC-9E89B0937392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20872-5101-7BAB-A9B8-F558E3745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81A8-788C-015A-F047-7C6CE8879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FB5B8-060D-44AA-8894-3E32D3165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uilding with a curved wall and trees&#10;&#10;Description automatically generated with medium confidence">
            <a:extLst>
              <a:ext uri="{FF2B5EF4-FFF2-40B4-BE49-F238E27FC236}">
                <a16:creationId xmlns:a16="http://schemas.microsoft.com/office/drawing/2014/main" id="{610DB105-42C0-5BD5-5AE1-2D1D94FAC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95" r="25285"/>
          <a:stretch/>
        </p:blipFill>
        <p:spPr>
          <a:xfrm>
            <a:off x="5472755" y="10"/>
            <a:ext cx="6821923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accent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D74358-8F33-DE5E-3288-25D9B00A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C01FB5B8-060D-44AA-8894-3E32D31657E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441444-9BD8-1C80-78CE-B8FF11B1A965}"/>
              </a:ext>
            </a:extLst>
          </p:cNvPr>
          <p:cNvSpPr/>
          <p:nvPr/>
        </p:nvSpPr>
        <p:spPr>
          <a:xfrm>
            <a:off x="581891" y="4256115"/>
            <a:ext cx="4042461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8" descr="Nanyang Technological University, Singapore">
            <a:extLst>
              <a:ext uri="{FF2B5EF4-FFF2-40B4-BE49-F238E27FC236}">
                <a16:creationId xmlns:a16="http://schemas.microsoft.com/office/drawing/2014/main" id="{20E1CF38-7B99-4925-2DC4-435CD3246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6" y="21365"/>
            <a:ext cx="1411341" cy="14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120803-5FD5-1F43-1FD3-F52EFE8A8B52}"/>
              </a:ext>
            </a:extLst>
          </p:cNvPr>
          <p:cNvCxnSpPr>
            <a:cxnSpLocks/>
          </p:cNvCxnSpPr>
          <p:nvPr/>
        </p:nvCxnSpPr>
        <p:spPr>
          <a:xfrm flipV="1">
            <a:off x="223886" y="3204622"/>
            <a:ext cx="4960276" cy="21365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02099D9-CC65-88FE-8A0B-DC518F099C21}"/>
              </a:ext>
            </a:extLst>
          </p:cNvPr>
          <p:cNvSpPr txBox="1">
            <a:spLocks/>
          </p:cNvSpPr>
          <p:nvPr/>
        </p:nvSpPr>
        <p:spPr>
          <a:xfrm>
            <a:off x="223886" y="1747994"/>
            <a:ext cx="5385816" cy="12457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200" b="1" dirty="0"/>
              <a:t>Robust Voice Activity Detection</a:t>
            </a:r>
            <a:br>
              <a:rPr lang="en-SG" sz="3200" b="1" dirty="0"/>
            </a:br>
            <a:r>
              <a:rPr lang="en-SG" sz="3200" b="1" dirty="0"/>
              <a:t>using</a:t>
            </a:r>
            <a:r>
              <a:rPr lang="en-SG" sz="2800" b="1" dirty="0"/>
              <a:t> </a:t>
            </a:r>
            <a:r>
              <a:rPr lang="en-SG" sz="3200" b="1" dirty="0"/>
              <a:t>DNN Approaches</a:t>
            </a:r>
            <a:endParaRPr lang="en-US" sz="3200" b="1" dirty="0">
              <a:cs typeface="Arial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8610B42-BADA-C098-3838-04E5C6A1EC58}"/>
              </a:ext>
            </a:extLst>
          </p:cNvPr>
          <p:cNvSpPr txBox="1">
            <a:spLocks/>
          </p:cNvSpPr>
          <p:nvPr/>
        </p:nvSpPr>
        <p:spPr>
          <a:xfrm>
            <a:off x="223886" y="3548448"/>
            <a:ext cx="4442543" cy="2205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>
                <a:cs typeface="Arial"/>
              </a:rPr>
              <a:t>Name:</a:t>
            </a:r>
            <a:r>
              <a:rPr lang="en-US" sz="2200" dirty="0">
                <a:cs typeface="Arial"/>
              </a:rPr>
              <a:t> Parashar Kshitij</a:t>
            </a:r>
          </a:p>
          <a:p>
            <a:pPr algn="l"/>
            <a:r>
              <a:rPr lang="en-US" sz="2200" b="1" dirty="0">
                <a:cs typeface="Arial"/>
              </a:rPr>
              <a:t>Project ID: </a:t>
            </a:r>
            <a:r>
              <a:rPr lang="en-US" sz="2200" dirty="0">
                <a:cs typeface="Arial"/>
              </a:rPr>
              <a:t>SCSE23-0748</a:t>
            </a:r>
          </a:p>
          <a:p>
            <a:pPr algn="l"/>
            <a:r>
              <a:rPr lang="en-US" sz="2200" b="1" dirty="0">
                <a:cs typeface="Arial"/>
              </a:rPr>
              <a:t>Supervisor:</a:t>
            </a:r>
            <a:r>
              <a:rPr lang="en-US" sz="2200" dirty="0">
                <a:cs typeface="Arial"/>
              </a:rPr>
              <a:t> A/P Chng Eng </a:t>
            </a:r>
            <a:r>
              <a:rPr lang="en-US" sz="2200" dirty="0" err="1">
                <a:cs typeface="Arial"/>
              </a:rPr>
              <a:t>Siong</a:t>
            </a:r>
            <a:endParaRPr lang="en-US" sz="2200" dirty="0">
              <a:cs typeface="Arial"/>
            </a:endParaRPr>
          </a:p>
          <a:p>
            <a:pPr algn="l"/>
            <a:r>
              <a:rPr lang="en-US" sz="2200" b="1" dirty="0">
                <a:cs typeface="Arial"/>
              </a:rPr>
              <a:t>Examiner:</a:t>
            </a:r>
            <a:r>
              <a:rPr lang="en-US" sz="2200" dirty="0">
                <a:cs typeface="Arial"/>
              </a:rPr>
              <a:t> Dr. Josephine Chong</a:t>
            </a:r>
          </a:p>
          <a:p>
            <a:pPr algn="l"/>
            <a:r>
              <a:rPr lang="en-US" sz="2200" b="1" dirty="0">
                <a:cs typeface="Arial"/>
              </a:rPr>
              <a:t>Date: </a:t>
            </a:r>
            <a:r>
              <a:rPr lang="en-US" sz="2200" dirty="0">
                <a:cs typeface="Arial"/>
              </a:rPr>
              <a:t>10</a:t>
            </a:r>
            <a:r>
              <a:rPr lang="en-US" sz="2200" baseline="30000" dirty="0">
                <a:cs typeface="Arial"/>
              </a:rPr>
              <a:t>th</a:t>
            </a:r>
            <a:r>
              <a:rPr lang="en-US" sz="2200" dirty="0">
                <a:cs typeface="Arial"/>
              </a:rPr>
              <a:t> May 2024</a:t>
            </a:r>
          </a:p>
        </p:txBody>
      </p:sp>
    </p:spTree>
    <p:extLst>
      <p:ext uri="{BB962C8B-B14F-4D97-AF65-F5344CB8AC3E}">
        <p14:creationId xmlns:p14="http://schemas.microsoft.com/office/powerpoint/2010/main" val="106527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30D97C66-89D8-F112-3176-31E0B3A36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762760" y="2011662"/>
            <a:ext cx="8666480" cy="24609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EA7B4B2-DC34-330E-8F18-06F29CEB4D67}"/>
              </a:ext>
            </a:extLst>
          </p:cNvPr>
          <p:cNvSpPr txBox="1"/>
          <p:nvPr/>
        </p:nvSpPr>
        <p:spPr>
          <a:xfrm>
            <a:off x="4832350" y="5529261"/>
            <a:ext cx="209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frames</a:t>
            </a:r>
          </a:p>
        </p:txBody>
      </p:sp>
      <p:grpSp>
        <p:nvGrpSpPr>
          <p:cNvPr id="278" name="!!Group 46">
            <a:extLst>
              <a:ext uri="{FF2B5EF4-FFF2-40B4-BE49-F238E27FC236}">
                <a16:creationId xmlns:a16="http://schemas.microsoft.com/office/drawing/2014/main" id="{62BCC7B0-E2BA-B1F6-3E7C-82D76B82A2E8}"/>
              </a:ext>
            </a:extLst>
          </p:cNvPr>
          <p:cNvGrpSpPr/>
          <p:nvPr/>
        </p:nvGrpSpPr>
        <p:grpSpPr>
          <a:xfrm>
            <a:off x="1804306" y="3944301"/>
            <a:ext cx="8571412" cy="1584960"/>
            <a:chOff x="1804306" y="3944301"/>
            <a:chExt cx="8571412" cy="15849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F521CC0-771A-8212-3901-82561678993C}"/>
                </a:ext>
              </a:extLst>
            </p:cNvPr>
            <p:cNvSpPr/>
            <p:nvPr/>
          </p:nvSpPr>
          <p:spPr>
            <a:xfrm>
              <a:off x="10243638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122F2E2-BFCA-C7B0-A17C-BEC7D517F633}"/>
                </a:ext>
              </a:extLst>
            </p:cNvPr>
            <p:cNvSpPr/>
            <p:nvPr/>
          </p:nvSpPr>
          <p:spPr>
            <a:xfrm>
              <a:off x="9996351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F17D08-8AFC-0846-BEB8-C4DE1FBE6E2D}"/>
                </a:ext>
              </a:extLst>
            </p:cNvPr>
            <p:cNvSpPr/>
            <p:nvPr/>
          </p:nvSpPr>
          <p:spPr>
            <a:xfrm>
              <a:off x="9752693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9A5E92-4FF0-3FDA-6597-7BD5A9890795}"/>
                </a:ext>
              </a:extLst>
            </p:cNvPr>
            <p:cNvSpPr/>
            <p:nvPr/>
          </p:nvSpPr>
          <p:spPr>
            <a:xfrm>
              <a:off x="1804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1ED7F0-2A1B-094B-D77F-6380E01D269A}"/>
                </a:ext>
              </a:extLst>
            </p:cNvPr>
            <p:cNvSpPr/>
            <p:nvPr/>
          </p:nvSpPr>
          <p:spPr>
            <a:xfrm>
              <a:off x="2088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9AA1C5-2B65-9D16-AC9D-986AD58B4BC1}"/>
                </a:ext>
              </a:extLst>
            </p:cNvPr>
            <p:cNvSpPr/>
            <p:nvPr/>
          </p:nvSpPr>
          <p:spPr>
            <a:xfrm>
              <a:off x="2373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5BF9D3-3B5E-59D8-675C-1A2153A9B242}"/>
                </a:ext>
              </a:extLst>
            </p:cNvPr>
            <p:cNvSpPr/>
            <p:nvPr/>
          </p:nvSpPr>
          <p:spPr>
            <a:xfrm>
              <a:off x="26577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3E81B-1E42-27AE-56B5-63E9D57A8FDB}"/>
                </a:ext>
              </a:extLst>
            </p:cNvPr>
            <p:cNvSpPr/>
            <p:nvPr/>
          </p:nvSpPr>
          <p:spPr>
            <a:xfrm>
              <a:off x="29422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DA1100-FA67-ABE2-C495-D117D931D97A}"/>
                </a:ext>
              </a:extLst>
            </p:cNvPr>
            <p:cNvSpPr/>
            <p:nvPr/>
          </p:nvSpPr>
          <p:spPr>
            <a:xfrm>
              <a:off x="32267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CF9ED3-2997-D6BA-3E70-FA97E8686DD6}"/>
                </a:ext>
              </a:extLst>
            </p:cNvPr>
            <p:cNvSpPr/>
            <p:nvPr/>
          </p:nvSpPr>
          <p:spPr>
            <a:xfrm>
              <a:off x="35111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7C9EB-C71B-31CB-37F9-1C676E4327F6}"/>
                </a:ext>
              </a:extLst>
            </p:cNvPr>
            <p:cNvSpPr/>
            <p:nvPr/>
          </p:nvSpPr>
          <p:spPr>
            <a:xfrm>
              <a:off x="37956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9EC506-C464-0B8B-9A63-A21A95B606BE}"/>
                </a:ext>
              </a:extLst>
            </p:cNvPr>
            <p:cNvSpPr/>
            <p:nvPr/>
          </p:nvSpPr>
          <p:spPr>
            <a:xfrm>
              <a:off x="40801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01151-A03A-02A3-CBDB-F45E1D52DD79}"/>
                </a:ext>
              </a:extLst>
            </p:cNvPr>
            <p:cNvSpPr/>
            <p:nvPr/>
          </p:nvSpPr>
          <p:spPr>
            <a:xfrm>
              <a:off x="43646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C9D687-DB68-EA17-AF68-120869514840}"/>
                </a:ext>
              </a:extLst>
            </p:cNvPr>
            <p:cNvSpPr/>
            <p:nvPr/>
          </p:nvSpPr>
          <p:spPr>
            <a:xfrm>
              <a:off x="46491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0127BD-3433-1526-4301-D315102E5D27}"/>
                </a:ext>
              </a:extLst>
            </p:cNvPr>
            <p:cNvSpPr/>
            <p:nvPr/>
          </p:nvSpPr>
          <p:spPr>
            <a:xfrm>
              <a:off x="49335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343A18-35B6-E3CD-E0A5-A69DA159E802}"/>
                </a:ext>
              </a:extLst>
            </p:cNvPr>
            <p:cNvSpPr/>
            <p:nvPr/>
          </p:nvSpPr>
          <p:spPr>
            <a:xfrm>
              <a:off x="52180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91DFA5-7AE1-0898-67F2-88F01CC8F545}"/>
                </a:ext>
              </a:extLst>
            </p:cNvPr>
            <p:cNvSpPr/>
            <p:nvPr/>
          </p:nvSpPr>
          <p:spPr>
            <a:xfrm>
              <a:off x="55025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1E28FD-CD58-23A1-0AFD-79B57077D20D}"/>
                </a:ext>
              </a:extLst>
            </p:cNvPr>
            <p:cNvSpPr/>
            <p:nvPr/>
          </p:nvSpPr>
          <p:spPr>
            <a:xfrm>
              <a:off x="57870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0F8D27-4172-55E0-1FA1-E32BC05E7C24}"/>
                </a:ext>
              </a:extLst>
            </p:cNvPr>
            <p:cNvSpPr/>
            <p:nvPr/>
          </p:nvSpPr>
          <p:spPr>
            <a:xfrm>
              <a:off x="60715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14C3BF-BABD-78B2-9CC6-0346C60610B0}"/>
                </a:ext>
              </a:extLst>
            </p:cNvPr>
            <p:cNvSpPr/>
            <p:nvPr/>
          </p:nvSpPr>
          <p:spPr>
            <a:xfrm>
              <a:off x="63559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42A60C-4D08-33C1-1B08-25DAF964187B}"/>
                </a:ext>
              </a:extLst>
            </p:cNvPr>
            <p:cNvSpPr/>
            <p:nvPr/>
          </p:nvSpPr>
          <p:spPr>
            <a:xfrm>
              <a:off x="66404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972A154-E43A-ABFB-B140-37E9D4AB69FF}"/>
                </a:ext>
              </a:extLst>
            </p:cNvPr>
            <p:cNvSpPr/>
            <p:nvPr/>
          </p:nvSpPr>
          <p:spPr>
            <a:xfrm>
              <a:off x="69249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3CF8A3-420F-F736-4108-7F52EE2B7DAE}"/>
                </a:ext>
              </a:extLst>
            </p:cNvPr>
            <p:cNvSpPr/>
            <p:nvPr/>
          </p:nvSpPr>
          <p:spPr>
            <a:xfrm>
              <a:off x="72094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4BCB2F-01E2-45E0-497F-7F64A0D37BFB}"/>
                </a:ext>
              </a:extLst>
            </p:cNvPr>
            <p:cNvSpPr/>
            <p:nvPr/>
          </p:nvSpPr>
          <p:spPr>
            <a:xfrm>
              <a:off x="74939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AE0028-1745-5FD8-8BCB-56112E433D5D}"/>
                </a:ext>
              </a:extLst>
            </p:cNvPr>
            <p:cNvSpPr/>
            <p:nvPr/>
          </p:nvSpPr>
          <p:spPr>
            <a:xfrm>
              <a:off x="77783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ED1C3-70C5-9A95-FA10-6E7AD386BCE9}"/>
                </a:ext>
              </a:extLst>
            </p:cNvPr>
            <p:cNvSpPr/>
            <p:nvPr/>
          </p:nvSpPr>
          <p:spPr>
            <a:xfrm>
              <a:off x="80628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7C1585-87BE-22A0-7083-39D55AE0953E}"/>
                </a:ext>
              </a:extLst>
            </p:cNvPr>
            <p:cNvSpPr/>
            <p:nvPr/>
          </p:nvSpPr>
          <p:spPr>
            <a:xfrm>
              <a:off x="83473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955738-5971-43AB-9D38-4D9AE178B9B6}"/>
                </a:ext>
              </a:extLst>
            </p:cNvPr>
            <p:cNvSpPr/>
            <p:nvPr/>
          </p:nvSpPr>
          <p:spPr>
            <a:xfrm>
              <a:off x="86318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57EBFA-377A-1FF9-BCF1-FD03ABCD2279}"/>
                </a:ext>
              </a:extLst>
            </p:cNvPr>
            <p:cNvSpPr/>
            <p:nvPr/>
          </p:nvSpPr>
          <p:spPr>
            <a:xfrm>
              <a:off x="8916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55AC3A-1232-10BB-0EBC-E772C316A583}"/>
                </a:ext>
              </a:extLst>
            </p:cNvPr>
            <p:cNvSpPr/>
            <p:nvPr/>
          </p:nvSpPr>
          <p:spPr>
            <a:xfrm>
              <a:off x="9200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06C77C3-985F-9B39-CB55-5A20F8097CFF}"/>
                </a:ext>
              </a:extLst>
            </p:cNvPr>
            <p:cNvSpPr/>
            <p:nvPr/>
          </p:nvSpPr>
          <p:spPr>
            <a:xfrm>
              <a:off x="9485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7BE2C2CD-6C97-5E7B-46AC-E012C49A1FD8}"/>
              </a:ext>
            </a:extLst>
          </p:cNvPr>
          <p:cNvSpPr txBox="1"/>
          <p:nvPr/>
        </p:nvSpPr>
        <p:spPr>
          <a:xfrm>
            <a:off x="941432" y="1360714"/>
            <a:ext cx="621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frame is a single sample of an audio file.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3CB2BD76-C0AB-9C7D-D6B4-9E420837D59B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284" name="Flowchart: Manual Input 283">
              <a:extLst>
                <a:ext uri="{FF2B5EF4-FFF2-40B4-BE49-F238E27FC236}">
                  <a16:creationId xmlns:a16="http://schemas.microsoft.com/office/drawing/2014/main" id="{A80315D7-B693-3158-A0A4-6F0A4A4BC642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5" name="Flowchart: Manual Input 284">
              <a:extLst>
                <a:ext uri="{FF2B5EF4-FFF2-40B4-BE49-F238E27FC236}">
                  <a16:creationId xmlns:a16="http://schemas.microsoft.com/office/drawing/2014/main" id="{441E2343-65A0-F62A-0715-8C87FA184FB4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288" name="Title 1">
            <a:extLst>
              <a:ext uri="{FF2B5EF4-FFF2-40B4-BE49-F238E27FC236}">
                <a16:creationId xmlns:a16="http://schemas.microsoft.com/office/drawing/2014/main" id="{D9CDD429-3678-4628-E4D7-4BAC8BBBC750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Frame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6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492E8E-D004-3086-E690-AE4B97969CA8}"/>
              </a:ext>
            </a:extLst>
          </p:cNvPr>
          <p:cNvSpPr txBox="1"/>
          <p:nvPr/>
        </p:nvSpPr>
        <p:spPr>
          <a:xfrm>
            <a:off x="3671582" y="5522947"/>
            <a:ext cx="523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frames with a smaller frame step</a:t>
            </a:r>
          </a:p>
        </p:txBody>
      </p:sp>
      <p:pic>
        <p:nvPicPr>
          <p:cNvPr id="141" name="Picture 140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AC75C881-3765-06B0-3D61-5D92F81EE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762760" y="2011662"/>
            <a:ext cx="8666480" cy="2460940"/>
          </a:xfrm>
          <a:prstGeom prst="rect">
            <a:avLst/>
          </a:prstGeom>
        </p:spPr>
      </p:pic>
      <p:grpSp>
        <p:nvGrpSpPr>
          <p:cNvPr id="257" name="!!Group 46">
            <a:extLst>
              <a:ext uri="{FF2B5EF4-FFF2-40B4-BE49-F238E27FC236}">
                <a16:creationId xmlns:a16="http://schemas.microsoft.com/office/drawing/2014/main" id="{67D944DA-596B-6F87-CF5C-22A0CF39DEF5}"/>
              </a:ext>
            </a:extLst>
          </p:cNvPr>
          <p:cNvGrpSpPr/>
          <p:nvPr/>
        </p:nvGrpSpPr>
        <p:grpSpPr>
          <a:xfrm>
            <a:off x="1810294" y="3937987"/>
            <a:ext cx="8603486" cy="1591274"/>
            <a:chOff x="1810294" y="3937987"/>
            <a:chExt cx="8603486" cy="1591274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43FB2EA9-0CFF-0479-F3D6-8774E8C12613}"/>
                </a:ext>
              </a:extLst>
            </p:cNvPr>
            <p:cNvSpPr/>
            <p:nvPr/>
          </p:nvSpPr>
          <p:spPr>
            <a:xfrm>
              <a:off x="8244807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92A76E3-689A-D1B8-8282-05F960B5F271}"/>
                </a:ext>
              </a:extLst>
            </p:cNvPr>
            <p:cNvSpPr/>
            <p:nvPr/>
          </p:nvSpPr>
          <p:spPr>
            <a:xfrm>
              <a:off x="8026859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7CE732B-3B44-1485-0F76-F5EBCFEEAE0E}"/>
                </a:ext>
              </a:extLst>
            </p:cNvPr>
            <p:cNvSpPr/>
            <p:nvPr/>
          </p:nvSpPr>
          <p:spPr>
            <a:xfrm>
              <a:off x="1810294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E8471FB-D9F9-873C-0A40-F0F80D576E4C}"/>
                </a:ext>
              </a:extLst>
            </p:cNvPr>
            <p:cNvSpPr/>
            <p:nvPr/>
          </p:nvSpPr>
          <p:spPr>
            <a:xfrm>
              <a:off x="2028631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8E29996-E4DA-5694-8564-46A06CEC2C00}"/>
                </a:ext>
              </a:extLst>
            </p:cNvPr>
            <p:cNvSpPr/>
            <p:nvPr/>
          </p:nvSpPr>
          <p:spPr>
            <a:xfrm>
              <a:off x="2246968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9BD98C8-AD3E-3C2F-3DCA-FFC3F072A581}"/>
                </a:ext>
              </a:extLst>
            </p:cNvPr>
            <p:cNvSpPr/>
            <p:nvPr/>
          </p:nvSpPr>
          <p:spPr>
            <a:xfrm>
              <a:off x="2459173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7459A546-7670-8319-3E0D-6B3E98E8DF89}"/>
                </a:ext>
              </a:extLst>
            </p:cNvPr>
            <p:cNvSpPr/>
            <p:nvPr/>
          </p:nvSpPr>
          <p:spPr>
            <a:xfrm>
              <a:off x="2674444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8AC3715-3901-BD58-3139-F67763E07C7B}"/>
                </a:ext>
              </a:extLst>
            </p:cNvPr>
            <p:cNvSpPr/>
            <p:nvPr/>
          </p:nvSpPr>
          <p:spPr>
            <a:xfrm>
              <a:off x="2889715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C676C92-3C2E-C1CA-2654-5FF15C7F0D93}"/>
                </a:ext>
              </a:extLst>
            </p:cNvPr>
            <p:cNvSpPr/>
            <p:nvPr/>
          </p:nvSpPr>
          <p:spPr>
            <a:xfrm>
              <a:off x="3102828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FE972C5-7E28-4A4F-A526-9894C66A85E2}"/>
                </a:ext>
              </a:extLst>
            </p:cNvPr>
            <p:cNvSpPr/>
            <p:nvPr/>
          </p:nvSpPr>
          <p:spPr>
            <a:xfrm>
              <a:off x="3318099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B66F0A7-7AA5-6404-2A61-F9013312223B}"/>
                </a:ext>
              </a:extLst>
            </p:cNvPr>
            <p:cNvSpPr/>
            <p:nvPr/>
          </p:nvSpPr>
          <p:spPr>
            <a:xfrm>
              <a:off x="3533370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B6E93F9-F03B-2B9E-9B03-7829EAAC86F0}"/>
                </a:ext>
              </a:extLst>
            </p:cNvPr>
            <p:cNvSpPr/>
            <p:nvPr/>
          </p:nvSpPr>
          <p:spPr>
            <a:xfrm>
              <a:off x="3754149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E82A11B-36DA-B31E-73A4-FA85899C566C}"/>
                </a:ext>
              </a:extLst>
            </p:cNvPr>
            <p:cNvSpPr/>
            <p:nvPr/>
          </p:nvSpPr>
          <p:spPr>
            <a:xfrm>
              <a:off x="3975552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32A7DEA-8DE9-558A-058C-BC4994A6E5BB}"/>
                </a:ext>
              </a:extLst>
            </p:cNvPr>
            <p:cNvSpPr/>
            <p:nvPr/>
          </p:nvSpPr>
          <p:spPr>
            <a:xfrm>
              <a:off x="4201437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3869229-CB1E-13BC-CD9A-D5CC3653533A}"/>
                </a:ext>
              </a:extLst>
            </p:cNvPr>
            <p:cNvSpPr/>
            <p:nvPr/>
          </p:nvSpPr>
          <p:spPr>
            <a:xfrm>
              <a:off x="4427128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D37DB91-59B5-D2AF-9F35-8C42632454B4}"/>
                </a:ext>
              </a:extLst>
            </p:cNvPr>
            <p:cNvSpPr/>
            <p:nvPr/>
          </p:nvSpPr>
          <p:spPr>
            <a:xfrm>
              <a:off x="4644887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06F4AFB-F77D-1D17-B9BC-B0F557D24E27}"/>
                </a:ext>
              </a:extLst>
            </p:cNvPr>
            <p:cNvSpPr/>
            <p:nvPr/>
          </p:nvSpPr>
          <p:spPr>
            <a:xfrm>
              <a:off x="4860158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638D6911-AEA0-257E-9416-74330B149EE9}"/>
                </a:ext>
              </a:extLst>
            </p:cNvPr>
            <p:cNvSpPr/>
            <p:nvPr/>
          </p:nvSpPr>
          <p:spPr>
            <a:xfrm>
              <a:off x="5089716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5B9E76E-F028-B17A-E871-AC9E7906EF78}"/>
                </a:ext>
              </a:extLst>
            </p:cNvPr>
            <p:cNvSpPr/>
            <p:nvPr/>
          </p:nvSpPr>
          <p:spPr>
            <a:xfrm>
              <a:off x="5321718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2008AE4-6E63-6BE8-FBD5-6DE855062F6C}"/>
                </a:ext>
              </a:extLst>
            </p:cNvPr>
            <p:cNvSpPr/>
            <p:nvPr/>
          </p:nvSpPr>
          <p:spPr>
            <a:xfrm>
              <a:off x="5537855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70ACD06-17D3-B1B5-5DE6-95E658E69B5E}"/>
                </a:ext>
              </a:extLst>
            </p:cNvPr>
            <p:cNvSpPr/>
            <p:nvPr/>
          </p:nvSpPr>
          <p:spPr>
            <a:xfrm>
              <a:off x="5766310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F4C2FE9-0A0C-DF2F-1CFB-E6445C43F3BE}"/>
                </a:ext>
              </a:extLst>
            </p:cNvPr>
            <p:cNvSpPr/>
            <p:nvPr/>
          </p:nvSpPr>
          <p:spPr>
            <a:xfrm>
              <a:off x="5991026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8DB5102-80EC-BAFE-E57F-A74DDAD7C3FB}"/>
                </a:ext>
              </a:extLst>
            </p:cNvPr>
            <p:cNvSpPr/>
            <p:nvPr/>
          </p:nvSpPr>
          <p:spPr>
            <a:xfrm>
              <a:off x="6228545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92645243-E794-CFAC-537E-E087036E75A2}"/>
                </a:ext>
              </a:extLst>
            </p:cNvPr>
            <p:cNvSpPr/>
            <p:nvPr/>
          </p:nvSpPr>
          <p:spPr>
            <a:xfrm>
              <a:off x="6461435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EEC6C6-285B-3910-7B8E-F2CD3D5BFC34}"/>
                </a:ext>
              </a:extLst>
            </p:cNvPr>
            <p:cNvSpPr/>
            <p:nvPr/>
          </p:nvSpPr>
          <p:spPr>
            <a:xfrm>
              <a:off x="6680292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BF8753C-F01A-33E5-F073-5C9DACB7AAAA}"/>
                </a:ext>
              </a:extLst>
            </p:cNvPr>
            <p:cNvSpPr/>
            <p:nvPr/>
          </p:nvSpPr>
          <p:spPr>
            <a:xfrm>
              <a:off x="6909130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7CBF200-8137-26DE-366D-B41A1D7B6B6F}"/>
                </a:ext>
              </a:extLst>
            </p:cNvPr>
            <p:cNvSpPr/>
            <p:nvPr/>
          </p:nvSpPr>
          <p:spPr>
            <a:xfrm>
              <a:off x="7137968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987309AB-D0AC-5405-FA0F-E7E9C20CA631}"/>
                </a:ext>
              </a:extLst>
            </p:cNvPr>
            <p:cNvSpPr/>
            <p:nvPr/>
          </p:nvSpPr>
          <p:spPr>
            <a:xfrm>
              <a:off x="7362406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6F320C3-015E-ED76-E375-5F7D81FFE731}"/>
                </a:ext>
              </a:extLst>
            </p:cNvPr>
            <p:cNvSpPr/>
            <p:nvPr/>
          </p:nvSpPr>
          <p:spPr>
            <a:xfrm>
              <a:off x="7583809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CCF60A0-F377-6FDD-E6D7-832DA70B8BFE}"/>
                </a:ext>
              </a:extLst>
            </p:cNvPr>
            <p:cNvSpPr/>
            <p:nvPr/>
          </p:nvSpPr>
          <p:spPr>
            <a:xfrm>
              <a:off x="7805456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439E618F-4424-E013-9908-C5DCC0951145}"/>
                </a:ext>
              </a:extLst>
            </p:cNvPr>
            <p:cNvSpPr/>
            <p:nvPr/>
          </p:nvSpPr>
          <p:spPr>
            <a:xfrm>
              <a:off x="8471734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3216B13-7884-6786-E486-180F33325E36}"/>
                </a:ext>
              </a:extLst>
            </p:cNvPr>
            <p:cNvSpPr/>
            <p:nvPr/>
          </p:nvSpPr>
          <p:spPr>
            <a:xfrm>
              <a:off x="8698661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0E1A4F4-6B9D-E84F-B753-D3F1A9111067}"/>
                </a:ext>
              </a:extLst>
            </p:cNvPr>
            <p:cNvSpPr/>
            <p:nvPr/>
          </p:nvSpPr>
          <p:spPr>
            <a:xfrm>
              <a:off x="8925588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508C377D-6333-8A4D-9581-B3FA881A7D56}"/>
                </a:ext>
              </a:extLst>
            </p:cNvPr>
            <p:cNvSpPr/>
            <p:nvPr/>
          </p:nvSpPr>
          <p:spPr>
            <a:xfrm>
              <a:off x="9152515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FABB8FF-32C4-79CD-A0A5-2A50CB9DD098}"/>
                </a:ext>
              </a:extLst>
            </p:cNvPr>
            <p:cNvSpPr/>
            <p:nvPr/>
          </p:nvSpPr>
          <p:spPr>
            <a:xfrm>
              <a:off x="9379442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7E0A2005-5AF4-C256-C693-2421E7091CD3}"/>
                </a:ext>
              </a:extLst>
            </p:cNvPr>
            <p:cNvSpPr/>
            <p:nvPr/>
          </p:nvSpPr>
          <p:spPr>
            <a:xfrm>
              <a:off x="9606369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7085B250-F38E-C4A3-0C19-85D7A466C266}"/>
                </a:ext>
              </a:extLst>
            </p:cNvPr>
            <p:cNvSpPr/>
            <p:nvPr/>
          </p:nvSpPr>
          <p:spPr>
            <a:xfrm>
              <a:off x="9833296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C47AD2E-0043-8C75-8B71-86DA0C8B5405}"/>
                </a:ext>
              </a:extLst>
            </p:cNvPr>
            <p:cNvSpPr/>
            <p:nvPr/>
          </p:nvSpPr>
          <p:spPr>
            <a:xfrm>
              <a:off x="10060223" y="3937987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3E240FB6-7D8F-6F09-DC52-593F90ACD2F9}"/>
                </a:ext>
              </a:extLst>
            </p:cNvPr>
            <p:cNvSpPr/>
            <p:nvPr/>
          </p:nvSpPr>
          <p:spPr>
            <a:xfrm>
              <a:off x="10287150" y="3937987"/>
              <a:ext cx="12663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A1C0BF41-01ED-60EB-98D4-29C686EA5AC3}"/>
              </a:ext>
            </a:extLst>
          </p:cNvPr>
          <p:cNvSpPr txBox="1"/>
          <p:nvPr/>
        </p:nvSpPr>
        <p:spPr>
          <a:xfrm>
            <a:off x="838200" y="1328739"/>
            <a:ext cx="9250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Determines the overlap or spacing between any two consecutive frames</a:t>
            </a:r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D3B7984-77A4-5059-B2BE-D5CCE8FA7B29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260" name="Flowchart: Manual Input 259">
              <a:extLst>
                <a:ext uri="{FF2B5EF4-FFF2-40B4-BE49-F238E27FC236}">
                  <a16:creationId xmlns:a16="http://schemas.microsoft.com/office/drawing/2014/main" id="{AA7A0246-0B30-9EA7-D586-5564F04F5823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61" name="Flowchart: Manual Input 260">
              <a:extLst>
                <a:ext uri="{FF2B5EF4-FFF2-40B4-BE49-F238E27FC236}">
                  <a16:creationId xmlns:a16="http://schemas.microsoft.com/office/drawing/2014/main" id="{60325B07-0E69-92FA-B0F2-59983915C405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264" name="Title 1">
            <a:extLst>
              <a:ext uri="{FF2B5EF4-FFF2-40B4-BE49-F238E27FC236}">
                <a16:creationId xmlns:a16="http://schemas.microsoft.com/office/drawing/2014/main" id="{BC47D7F9-DC76-893B-6451-07034B02D3A4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Frame Step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4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11" name="!!Group 110">
            <a:extLst>
              <a:ext uri="{FF2B5EF4-FFF2-40B4-BE49-F238E27FC236}">
                <a16:creationId xmlns:a16="http://schemas.microsoft.com/office/drawing/2014/main" id="{BEEAC9BD-5E3A-C202-7039-1FF98FAC09F2}"/>
              </a:ext>
            </a:extLst>
          </p:cNvPr>
          <p:cNvGrpSpPr/>
          <p:nvPr/>
        </p:nvGrpSpPr>
        <p:grpSpPr>
          <a:xfrm>
            <a:off x="1679664" y="1796143"/>
            <a:ext cx="2890520" cy="3918686"/>
            <a:chOff x="2839085" y="1561928"/>
            <a:chExt cx="2890520" cy="391868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D6C450-0DD7-AA89-81C5-A721BA89F3B1}"/>
                </a:ext>
              </a:extLst>
            </p:cNvPr>
            <p:cNvSpPr/>
            <p:nvPr/>
          </p:nvSpPr>
          <p:spPr>
            <a:xfrm>
              <a:off x="2839085" y="3597627"/>
              <a:ext cx="2890520" cy="1882987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9C7CB6A-287F-0ED5-EE95-C569DA916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9605" y="1561928"/>
              <a:ext cx="0" cy="2035699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Picture 114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DFE2012D-2818-BC42-9DC8-FD85CCD32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762760" y="2011662"/>
            <a:ext cx="8666480" cy="2460940"/>
          </a:xfrm>
          <a:prstGeom prst="rect">
            <a:avLst/>
          </a:prstGeom>
        </p:spPr>
      </p:pic>
      <p:grpSp>
        <p:nvGrpSpPr>
          <p:cNvPr id="116" name="!!Group 46">
            <a:extLst>
              <a:ext uri="{FF2B5EF4-FFF2-40B4-BE49-F238E27FC236}">
                <a16:creationId xmlns:a16="http://schemas.microsoft.com/office/drawing/2014/main" id="{2C5643D2-8FAB-DCCC-2CB9-03536494629D}"/>
              </a:ext>
            </a:extLst>
          </p:cNvPr>
          <p:cNvGrpSpPr/>
          <p:nvPr/>
        </p:nvGrpSpPr>
        <p:grpSpPr>
          <a:xfrm>
            <a:off x="1804306" y="3944301"/>
            <a:ext cx="8571412" cy="1584960"/>
            <a:chOff x="1804306" y="3944301"/>
            <a:chExt cx="8571412" cy="158496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A62C2A0-D049-0551-6A1C-6985502E269A}"/>
                </a:ext>
              </a:extLst>
            </p:cNvPr>
            <p:cNvSpPr/>
            <p:nvPr/>
          </p:nvSpPr>
          <p:spPr>
            <a:xfrm>
              <a:off x="10243638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AC298B3-3F4D-74E7-3DC6-E9FAB23D2E22}"/>
                </a:ext>
              </a:extLst>
            </p:cNvPr>
            <p:cNvSpPr/>
            <p:nvPr/>
          </p:nvSpPr>
          <p:spPr>
            <a:xfrm>
              <a:off x="9996351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15EA760-EC15-67C0-8099-B1B1FADE44E2}"/>
                </a:ext>
              </a:extLst>
            </p:cNvPr>
            <p:cNvSpPr/>
            <p:nvPr/>
          </p:nvSpPr>
          <p:spPr>
            <a:xfrm>
              <a:off x="9752693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CDD68D-6F33-ED64-1C61-210B5744EE75}"/>
                </a:ext>
              </a:extLst>
            </p:cNvPr>
            <p:cNvSpPr/>
            <p:nvPr/>
          </p:nvSpPr>
          <p:spPr>
            <a:xfrm>
              <a:off x="1804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59283C4-3CA3-A081-3D3C-2C9A90CE9A18}"/>
                </a:ext>
              </a:extLst>
            </p:cNvPr>
            <p:cNvSpPr/>
            <p:nvPr/>
          </p:nvSpPr>
          <p:spPr>
            <a:xfrm>
              <a:off x="2088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B531060-13A1-027D-174E-F85DDFEEC23B}"/>
                </a:ext>
              </a:extLst>
            </p:cNvPr>
            <p:cNvSpPr/>
            <p:nvPr/>
          </p:nvSpPr>
          <p:spPr>
            <a:xfrm>
              <a:off x="2373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6353BC4-E22F-A8DA-276D-7C58ABEE253A}"/>
                </a:ext>
              </a:extLst>
            </p:cNvPr>
            <p:cNvSpPr/>
            <p:nvPr/>
          </p:nvSpPr>
          <p:spPr>
            <a:xfrm>
              <a:off x="26577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5F7491-58EB-7F9C-D460-A0F2DD5D713D}"/>
                </a:ext>
              </a:extLst>
            </p:cNvPr>
            <p:cNvSpPr/>
            <p:nvPr/>
          </p:nvSpPr>
          <p:spPr>
            <a:xfrm>
              <a:off x="29422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7D91220-750E-75DB-9034-80076CD6ADC9}"/>
                </a:ext>
              </a:extLst>
            </p:cNvPr>
            <p:cNvSpPr/>
            <p:nvPr/>
          </p:nvSpPr>
          <p:spPr>
            <a:xfrm>
              <a:off x="32267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6E1C2BC-78A7-C011-C8F5-287E4C3FA742}"/>
                </a:ext>
              </a:extLst>
            </p:cNvPr>
            <p:cNvSpPr/>
            <p:nvPr/>
          </p:nvSpPr>
          <p:spPr>
            <a:xfrm>
              <a:off x="35111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4250700-00A5-AA3B-FB56-B28610D5804D}"/>
                </a:ext>
              </a:extLst>
            </p:cNvPr>
            <p:cNvSpPr/>
            <p:nvPr/>
          </p:nvSpPr>
          <p:spPr>
            <a:xfrm>
              <a:off x="37956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F9A764E-CCEF-A00A-8DE6-D54D38BCE42F}"/>
                </a:ext>
              </a:extLst>
            </p:cNvPr>
            <p:cNvSpPr/>
            <p:nvPr/>
          </p:nvSpPr>
          <p:spPr>
            <a:xfrm>
              <a:off x="40801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7002E0-9803-39F1-499F-1554AF1C3E4D}"/>
                </a:ext>
              </a:extLst>
            </p:cNvPr>
            <p:cNvSpPr/>
            <p:nvPr/>
          </p:nvSpPr>
          <p:spPr>
            <a:xfrm>
              <a:off x="43646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1B5A557-6C7B-4720-F30A-F0BEF0ED44BB}"/>
                </a:ext>
              </a:extLst>
            </p:cNvPr>
            <p:cNvSpPr/>
            <p:nvPr/>
          </p:nvSpPr>
          <p:spPr>
            <a:xfrm>
              <a:off x="46491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00920E3-B08B-545A-E38D-0C155BF3F47B}"/>
                </a:ext>
              </a:extLst>
            </p:cNvPr>
            <p:cNvSpPr/>
            <p:nvPr/>
          </p:nvSpPr>
          <p:spPr>
            <a:xfrm>
              <a:off x="49335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50A2B63-379F-114A-E167-924991E51306}"/>
                </a:ext>
              </a:extLst>
            </p:cNvPr>
            <p:cNvSpPr/>
            <p:nvPr/>
          </p:nvSpPr>
          <p:spPr>
            <a:xfrm>
              <a:off x="52180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78FFB52-F9EC-5E07-4971-D279F4BFC4BC}"/>
                </a:ext>
              </a:extLst>
            </p:cNvPr>
            <p:cNvSpPr/>
            <p:nvPr/>
          </p:nvSpPr>
          <p:spPr>
            <a:xfrm>
              <a:off x="55025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77FD2D5-1C56-67F6-7BA3-4FA530A24FBB}"/>
                </a:ext>
              </a:extLst>
            </p:cNvPr>
            <p:cNvSpPr/>
            <p:nvPr/>
          </p:nvSpPr>
          <p:spPr>
            <a:xfrm>
              <a:off x="57870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8D7306B-AC25-A0A7-A8B2-C2111E8C44C2}"/>
                </a:ext>
              </a:extLst>
            </p:cNvPr>
            <p:cNvSpPr/>
            <p:nvPr/>
          </p:nvSpPr>
          <p:spPr>
            <a:xfrm>
              <a:off x="60715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87761BC-D6EE-B776-B4A3-EC171997D4A7}"/>
                </a:ext>
              </a:extLst>
            </p:cNvPr>
            <p:cNvSpPr/>
            <p:nvPr/>
          </p:nvSpPr>
          <p:spPr>
            <a:xfrm>
              <a:off x="63559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D31A6DC-3AA2-31C8-E6F6-49DF8308F6DB}"/>
                </a:ext>
              </a:extLst>
            </p:cNvPr>
            <p:cNvSpPr/>
            <p:nvPr/>
          </p:nvSpPr>
          <p:spPr>
            <a:xfrm>
              <a:off x="66404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8B94102-C746-EBAF-F95C-E33015E4583E}"/>
                </a:ext>
              </a:extLst>
            </p:cNvPr>
            <p:cNvSpPr/>
            <p:nvPr/>
          </p:nvSpPr>
          <p:spPr>
            <a:xfrm>
              <a:off x="69249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BCC1CA1-FAA4-21D8-9441-97D733571278}"/>
                </a:ext>
              </a:extLst>
            </p:cNvPr>
            <p:cNvSpPr/>
            <p:nvPr/>
          </p:nvSpPr>
          <p:spPr>
            <a:xfrm>
              <a:off x="72094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DC32D4E-0CAB-97E8-5086-09B6A4677B13}"/>
                </a:ext>
              </a:extLst>
            </p:cNvPr>
            <p:cNvSpPr/>
            <p:nvPr/>
          </p:nvSpPr>
          <p:spPr>
            <a:xfrm>
              <a:off x="74939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34643C-7C29-5C0F-F505-75FCE6270132}"/>
                </a:ext>
              </a:extLst>
            </p:cNvPr>
            <p:cNvSpPr/>
            <p:nvPr/>
          </p:nvSpPr>
          <p:spPr>
            <a:xfrm>
              <a:off x="77783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1FBC70E-0AE1-422C-2DB5-1271230E092B}"/>
                </a:ext>
              </a:extLst>
            </p:cNvPr>
            <p:cNvSpPr/>
            <p:nvPr/>
          </p:nvSpPr>
          <p:spPr>
            <a:xfrm>
              <a:off x="80628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F04D388-E9B4-D5D4-01A8-E285F72B2D76}"/>
                </a:ext>
              </a:extLst>
            </p:cNvPr>
            <p:cNvSpPr/>
            <p:nvPr/>
          </p:nvSpPr>
          <p:spPr>
            <a:xfrm>
              <a:off x="83473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6CEE284-A42A-805C-EC10-D1B41DD9E3D0}"/>
                </a:ext>
              </a:extLst>
            </p:cNvPr>
            <p:cNvSpPr/>
            <p:nvPr/>
          </p:nvSpPr>
          <p:spPr>
            <a:xfrm>
              <a:off x="86318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015B7EE-6C8E-96F2-B665-662AC26990BE}"/>
                </a:ext>
              </a:extLst>
            </p:cNvPr>
            <p:cNvSpPr/>
            <p:nvPr/>
          </p:nvSpPr>
          <p:spPr>
            <a:xfrm>
              <a:off x="8916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A1E7F39-5814-9090-FF39-1B93A6824CCF}"/>
                </a:ext>
              </a:extLst>
            </p:cNvPr>
            <p:cNvSpPr/>
            <p:nvPr/>
          </p:nvSpPr>
          <p:spPr>
            <a:xfrm>
              <a:off x="9200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59DB22-107E-CD09-5E68-BE039D98CBD5}"/>
                </a:ext>
              </a:extLst>
            </p:cNvPr>
            <p:cNvSpPr/>
            <p:nvPr/>
          </p:nvSpPr>
          <p:spPr>
            <a:xfrm>
              <a:off x="9485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76ECD7F0-934C-42C0-8A6C-494A5192BAF9}"/>
              </a:ext>
            </a:extLst>
          </p:cNvPr>
          <p:cNvSpPr txBox="1"/>
          <p:nvPr/>
        </p:nvSpPr>
        <p:spPr>
          <a:xfrm>
            <a:off x="838200" y="1261229"/>
            <a:ext cx="998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larger segment of audio data that encompasses multiple consecutive frames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C6D0FD7-01BC-E927-F4D4-1279B745EE4E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54" name="Flowchart: Manual Input 153">
              <a:extLst>
                <a:ext uri="{FF2B5EF4-FFF2-40B4-BE49-F238E27FC236}">
                  <a16:creationId xmlns:a16="http://schemas.microsoft.com/office/drawing/2014/main" id="{52948540-2B40-99C3-DA64-8C93F0C9927E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5" name="Flowchart: Manual Input 154">
              <a:extLst>
                <a:ext uri="{FF2B5EF4-FFF2-40B4-BE49-F238E27FC236}">
                  <a16:creationId xmlns:a16="http://schemas.microsoft.com/office/drawing/2014/main" id="{839A0F9D-4855-1246-6F28-C0D5D401D990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156" name="Title 1">
            <a:extLst>
              <a:ext uri="{FF2B5EF4-FFF2-40B4-BE49-F238E27FC236}">
                <a16:creationId xmlns:a16="http://schemas.microsoft.com/office/drawing/2014/main" id="{8EEBFAD2-3B75-6E5E-D636-99C630F9B1E5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Chunk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60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42" name="!!Group 110">
            <a:extLst>
              <a:ext uri="{FF2B5EF4-FFF2-40B4-BE49-F238E27FC236}">
                <a16:creationId xmlns:a16="http://schemas.microsoft.com/office/drawing/2014/main" id="{5534D6D0-7B3B-24E1-500E-7201F7642335}"/>
              </a:ext>
            </a:extLst>
          </p:cNvPr>
          <p:cNvGrpSpPr/>
          <p:nvPr/>
        </p:nvGrpSpPr>
        <p:grpSpPr>
          <a:xfrm>
            <a:off x="3450769" y="1446694"/>
            <a:ext cx="2833793" cy="4268135"/>
            <a:chOff x="4606077" y="1220085"/>
            <a:chExt cx="2833793" cy="42681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ED0387E-0256-98CD-180A-3ADC6AD40710}"/>
                </a:ext>
              </a:extLst>
            </p:cNvPr>
            <p:cNvSpPr/>
            <p:nvPr/>
          </p:nvSpPr>
          <p:spPr>
            <a:xfrm>
              <a:off x="4606077" y="3605232"/>
              <a:ext cx="2833793" cy="1882988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AED118C-296D-A14A-38ED-8519BE25C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6696" y="1220085"/>
              <a:ext cx="3174" cy="238514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8AA7BE9C-CC54-6FC3-5057-EC6AF27F4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762760" y="2011662"/>
            <a:ext cx="8666480" cy="2460940"/>
          </a:xfrm>
          <a:prstGeom prst="rect">
            <a:avLst/>
          </a:prstGeom>
        </p:spPr>
      </p:pic>
      <p:grpSp>
        <p:nvGrpSpPr>
          <p:cNvPr id="53" name="!!Group 46">
            <a:extLst>
              <a:ext uri="{FF2B5EF4-FFF2-40B4-BE49-F238E27FC236}">
                <a16:creationId xmlns:a16="http://schemas.microsoft.com/office/drawing/2014/main" id="{20EC369D-E50C-9BB8-9DF1-AEE51DFDBFCA}"/>
              </a:ext>
            </a:extLst>
          </p:cNvPr>
          <p:cNvGrpSpPr/>
          <p:nvPr/>
        </p:nvGrpSpPr>
        <p:grpSpPr>
          <a:xfrm>
            <a:off x="1804306" y="3944301"/>
            <a:ext cx="8571412" cy="1584960"/>
            <a:chOff x="1804306" y="3944301"/>
            <a:chExt cx="8571412" cy="1584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C032D-D0EB-740C-79A9-200111B9B708}"/>
                </a:ext>
              </a:extLst>
            </p:cNvPr>
            <p:cNvSpPr/>
            <p:nvPr/>
          </p:nvSpPr>
          <p:spPr>
            <a:xfrm>
              <a:off x="10243638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C82A1A-B74A-6093-8080-6D4284E62EBF}"/>
                </a:ext>
              </a:extLst>
            </p:cNvPr>
            <p:cNvSpPr/>
            <p:nvPr/>
          </p:nvSpPr>
          <p:spPr>
            <a:xfrm>
              <a:off x="9996351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0B2E4B-3854-410D-EDFE-A97D63A88F0B}"/>
                </a:ext>
              </a:extLst>
            </p:cNvPr>
            <p:cNvSpPr/>
            <p:nvPr/>
          </p:nvSpPr>
          <p:spPr>
            <a:xfrm>
              <a:off x="9752693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68A33E1-1A95-F978-AFF8-175DD258E6B1}"/>
                </a:ext>
              </a:extLst>
            </p:cNvPr>
            <p:cNvSpPr/>
            <p:nvPr/>
          </p:nvSpPr>
          <p:spPr>
            <a:xfrm>
              <a:off x="1804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9BB644-B045-F94E-0B64-6D5EC52B200C}"/>
                </a:ext>
              </a:extLst>
            </p:cNvPr>
            <p:cNvSpPr/>
            <p:nvPr/>
          </p:nvSpPr>
          <p:spPr>
            <a:xfrm>
              <a:off x="2088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FE2931-5FE8-6C2B-01CB-6F852C1B6D6D}"/>
                </a:ext>
              </a:extLst>
            </p:cNvPr>
            <p:cNvSpPr/>
            <p:nvPr/>
          </p:nvSpPr>
          <p:spPr>
            <a:xfrm>
              <a:off x="2373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3CE4902-C23F-CDEA-382F-33C5816CE100}"/>
                </a:ext>
              </a:extLst>
            </p:cNvPr>
            <p:cNvSpPr/>
            <p:nvPr/>
          </p:nvSpPr>
          <p:spPr>
            <a:xfrm>
              <a:off x="26577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5793A51-6B24-B3FF-D647-A89914560439}"/>
                </a:ext>
              </a:extLst>
            </p:cNvPr>
            <p:cNvSpPr/>
            <p:nvPr/>
          </p:nvSpPr>
          <p:spPr>
            <a:xfrm>
              <a:off x="29422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DE33096-C21C-2222-0495-89336258F722}"/>
                </a:ext>
              </a:extLst>
            </p:cNvPr>
            <p:cNvSpPr/>
            <p:nvPr/>
          </p:nvSpPr>
          <p:spPr>
            <a:xfrm>
              <a:off x="32267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B8E085-2716-5E4C-3018-084D32B8F687}"/>
                </a:ext>
              </a:extLst>
            </p:cNvPr>
            <p:cNvSpPr/>
            <p:nvPr/>
          </p:nvSpPr>
          <p:spPr>
            <a:xfrm>
              <a:off x="35111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8CC8EE5-1CDD-84AD-7037-6A52C5028A1C}"/>
                </a:ext>
              </a:extLst>
            </p:cNvPr>
            <p:cNvSpPr/>
            <p:nvPr/>
          </p:nvSpPr>
          <p:spPr>
            <a:xfrm>
              <a:off x="37956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1D7260-D490-FB61-6E29-7487CEF1CAF4}"/>
                </a:ext>
              </a:extLst>
            </p:cNvPr>
            <p:cNvSpPr/>
            <p:nvPr/>
          </p:nvSpPr>
          <p:spPr>
            <a:xfrm>
              <a:off x="40801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E8D13B5-0580-3D62-3A9A-1DD2DB1DA6AB}"/>
                </a:ext>
              </a:extLst>
            </p:cNvPr>
            <p:cNvSpPr/>
            <p:nvPr/>
          </p:nvSpPr>
          <p:spPr>
            <a:xfrm>
              <a:off x="43646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D66767C-3E92-29F1-748C-54BB092BC702}"/>
                </a:ext>
              </a:extLst>
            </p:cNvPr>
            <p:cNvSpPr/>
            <p:nvPr/>
          </p:nvSpPr>
          <p:spPr>
            <a:xfrm>
              <a:off x="46491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E9E8976-C1E6-11F5-A5FA-BC07A9234920}"/>
                </a:ext>
              </a:extLst>
            </p:cNvPr>
            <p:cNvSpPr/>
            <p:nvPr/>
          </p:nvSpPr>
          <p:spPr>
            <a:xfrm>
              <a:off x="49335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8635FE9-7A2B-BE11-3F54-7BFDEF8D18DB}"/>
                </a:ext>
              </a:extLst>
            </p:cNvPr>
            <p:cNvSpPr/>
            <p:nvPr/>
          </p:nvSpPr>
          <p:spPr>
            <a:xfrm>
              <a:off x="52180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82A2BA2-3688-7077-4519-60A37E82B436}"/>
                </a:ext>
              </a:extLst>
            </p:cNvPr>
            <p:cNvSpPr/>
            <p:nvPr/>
          </p:nvSpPr>
          <p:spPr>
            <a:xfrm>
              <a:off x="55025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9125AB-5113-CE21-42F1-3D22576C11BE}"/>
                </a:ext>
              </a:extLst>
            </p:cNvPr>
            <p:cNvSpPr/>
            <p:nvPr/>
          </p:nvSpPr>
          <p:spPr>
            <a:xfrm>
              <a:off x="57870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CA26BA7-8420-3678-F0C5-D2DCECB3B4DA}"/>
                </a:ext>
              </a:extLst>
            </p:cNvPr>
            <p:cNvSpPr/>
            <p:nvPr/>
          </p:nvSpPr>
          <p:spPr>
            <a:xfrm>
              <a:off x="60715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5C68B11-7EB1-8A6F-D5DC-EA29645EC9F7}"/>
                </a:ext>
              </a:extLst>
            </p:cNvPr>
            <p:cNvSpPr/>
            <p:nvPr/>
          </p:nvSpPr>
          <p:spPr>
            <a:xfrm>
              <a:off x="63559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F72754-6686-042F-E156-486ABCB7DEBC}"/>
                </a:ext>
              </a:extLst>
            </p:cNvPr>
            <p:cNvSpPr/>
            <p:nvPr/>
          </p:nvSpPr>
          <p:spPr>
            <a:xfrm>
              <a:off x="66404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1D018AB-14DA-7979-F040-7A3962DA1B5F}"/>
                </a:ext>
              </a:extLst>
            </p:cNvPr>
            <p:cNvSpPr/>
            <p:nvPr/>
          </p:nvSpPr>
          <p:spPr>
            <a:xfrm>
              <a:off x="69249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D7B9E76-7218-018D-131E-E6D50F1DD000}"/>
                </a:ext>
              </a:extLst>
            </p:cNvPr>
            <p:cNvSpPr/>
            <p:nvPr/>
          </p:nvSpPr>
          <p:spPr>
            <a:xfrm>
              <a:off x="72094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1CBB3D1-B2DE-B7F1-CB4C-89618966CE5A}"/>
                </a:ext>
              </a:extLst>
            </p:cNvPr>
            <p:cNvSpPr/>
            <p:nvPr/>
          </p:nvSpPr>
          <p:spPr>
            <a:xfrm>
              <a:off x="74939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A6DEA53-5724-621D-1720-BC778E7E7CCE}"/>
                </a:ext>
              </a:extLst>
            </p:cNvPr>
            <p:cNvSpPr/>
            <p:nvPr/>
          </p:nvSpPr>
          <p:spPr>
            <a:xfrm>
              <a:off x="77783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CDFDE32-8789-7FD4-2AD3-FC68BBAD9394}"/>
                </a:ext>
              </a:extLst>
            </p:cNvPr>
            <p:cNvSpPr/>
            <p:nvPr/>
          </p:nvSpPr>
          <p:spPr>
            <a:xfrm>
              <a:off x="80628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C609B5-F9EF-3215-753E-66E00A81CDB2}"/>
                </a:ext>
              </a:extLst>
            </p:cNvPr>
            <p:cNvSpPr/>
            <p:nvPr/>
          </p:nvSpPr>
          <p:spPr>
            <a:xfrm>
              <a:off x="83473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3B2AB75-FE66-2524-6622-FCDD5A7F8B13}"/>
                </a:ext>
              </a:extLst>
            </p:cNvPr>
            <p:cNvSpPr/>
            <p:nvPr/>
          </p:nvSpPr>
          <p:spPr>
            <a:xfrm>
              <a:off x="86318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9A34C55-7746-AA28-F25E-AA159980A9DE}"/>
                </a:ext>
              </a:extLst>
            </p:cNvPr>
            <p:cNvSpPr/>
            <p:nvPr/>
          </p:nvSpPr>
          <p:spPr>
            <a:xfrm>
              <a:off x="8916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532E92-097C-35A6-74B0-3559DE20C4A4}"/>
                </a:ext>
              </a:extLst>
            </p:cNvPr>
            <p:cNvSpPr/>
            <p:nvPr/>
          </p:nvSpPr>
          <p:spPr>
            <a:xfrm>
              <a:off x="9200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3C26494-63A1-961B-BB70-5BBB23BA4FD3}"/>
                </a:ext>
              </a:extLst>
            </p:cNvPr>
            <p:cNvSpPr/>
            <p:nvPr/>
          </p:nvSpPr>
          <p:spPr>
            <a:xfrm>
              <a:off x="9485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B77A359-2FB1-6F28-0489-D7069B8105BD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86" name="Flowchart: Manual Input 85">
              <a:extLst>
                <a:ext uri="{FF2B5EF4-FFF2-40B4-BE49-F238E27FC236}">
                  <a16:creationId xmlns:a16="http://schemas.microsoft.com/office/drawing/2014/main" id="{FBF1E6BF-A032-BA29-01FC-FDC1D9924978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7" name="Flowchart: Manual Input 86">
              <a:extLst>
                <a:ext uri="{FF2B5EF4-FFF2-40B4-BE49-F238E27FC236}">
                  <a16:creationId xmlns:a16="http://schemas.microsoft.com/office/drawing/2014/main" id="{4AC91D33-820E-899E-97BB-2B04AE517308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90" name="Title 1">
            <a:extLst>
              <a:ext uri="{FF2B5EF4-FFF2-40B4-BE49-F238E27FC236}">
                <a16:creationId xmlns:a16="http://schemas.microsoft.com/office/drawing/2014/main" id="{9D88E973-80B2-33BA-94DC-AF74F4CC8533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Chunk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60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38" name="!!Group 110">
            <a:extLst>
              <a:ext uri="{FF2B5EF4-FFF2-40B4-BE49-F238E27FC236}">
                <a16:creationId xmlns:a16="http://schemas.microsoft.com/office/drawing/2014/main" id="{BF44B8A7-1B85-1889-E33B-A05D509E45FC}"/>
              </a:ext>
            </a:extLst>
          </p:cNvPr>
          <p:cNvGrpSpPr/>
          <p:nvPr/>
        </p:nvGrpSpPr>
        <p:grpSpPr>
          <a:xfrm>
            <a:off x="5126628" y="1402980"/>
            <a:ext cx="2856231" cy="4309039"/>
            <a:chOff x="6311899" y="1171575"/>
            <a:chExt cx="2856231" cy="430903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D62200-37D5-73D7-8FEC-1065C6941793}"/>
                </a:ext>
              </a:extLst>
            </p:cNvPr>
            <p:cNvSpPr/>
            <p:nvPr/>
          </p:nvSpPr>
          <p:spPr>
            <a:xfrm>
              <a:off x="6311899" y="3597627"/>
              <a:ext cx="2856231" cy="18829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B2414E4-F8AF-ED64-5402-9CDD25D16C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8128" y="1171575"/>
              <a:ext cx="1" cy="254317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0B52807C-E07A-0143-9B3C-CBFDF0882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762760" y="2011662"/>
            <a:ext cx="8666480" cy="2460940"/>
          </a:xfrm>
          <a:prstGeom prst="rect">
            <a:avLst/>
          </a:prstGeom>
        </p:spPr>
      </p:pic>
      <p:grpSp>
        <p:nvGrpSpPr>
          <p:cNvPr id="54" name="!!Group 46">
            <a:extLst>
              <a:ext uri="{FF2B5EF4-FFF2-40B4-BE49-F238E27FC236}">
                <a16:creationId xmlns:a16="http://schemas.microsoft.com/office/drawing/2014/main" id="{F4C37B8C-ED07-FAFA-A13A-BE503C882A01}"/>
              </a:ext>
            </a:extLst>
          </p:cNvPr>
          <p:cNvGrpSpPr/>
          <p:nvPr/>
        </p:nvGrpSpPr>
        <p:grpSpPr>
          <a:xfrm>
            <a:off x="1804306" y="3944301"/>
            <a:ext cx="8571412" cy="1584960"/>
            <a:chOff x="1804306" y="3944301"/>
            <a:chExt cx="8571412" cy="15849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3447862-4D47-7EB0-BB25-455BA8197485}"/>
                </a:ext>
              </a:extLst>
            </p:cNvPr>
            <p:cNvSpPr/>
            <p:nvPr/>
          </p:nvSpPr>
          <p:spPr>
            <a:xfrm>
              <a:off x="10243638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569486B-201D-C231-3537-56D7FE05E6B2}"/>
                </a:ext>
              </a:extLst>
            </p:cNvPr>
            <p:cNvSpPr/>
            <p:nvPr/>
          </p:nvSpPr>
          <p:spPr>
            <a:xfrm>
              <a:off x="9996351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8D46442-2033-C995-731D-1E72B806F9F1}"/>
                </a:ext>
              </a:extLst>
            </p:cNvPr>
            <p:cNvSpPr/>
            <p:nvPr/>
          </p:nvSpPr>
          <p:spPr>
            <a:xfrm>
              <a:off x="9752693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E17C80-6322-F5D3-A960-A7FD1DC5F50B}"/>
                </a:ext>
              </a:extLst>
            </p:cNvPr>
            <p:cNvSpPr/>
            <p:nvPr/>
          </p:nvSpPr>
          <p:spPr>
            <a:xfrm>
              <a:off x="1804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B16901-E9C6-808A-08BB-C8F5E46F1C59}"/>
                </a:ext>
              </a:extLst>
            </p:cNvPr>
            <p:cNvSpPr/>
            <p:nvPr/>
          </p:nvSpPr>
          <p:spPr>
            <a:xfrm>
              <a:off x="2088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78EB3B2-4582-2F5A-47BA-A26C44D8D00D}"/>
                </a:ext>
              </a:extLst>
            </p:cNvPr>
            <p:cNvSpPr/>
            <p:nvPr/>
          </p:nvSpPr>
          <p:spPr>
            <a:xfrm>
              <a:off x="2373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C2850F-2CC2-FE9D-0505-6B749FC81834}"/>
                </a:ext>
              </a:extLst>
            </p:cNvPr>
            <p:cNvSpPr/>
            <p:nvPr/>
          </p:nvSpPr>
          <p:spPr>
            <a:xfrm>
              <a:off x="26577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382008-3EEB-02AD-B889-0F291DF0A5C4}"/>
                </a:ext>
              </a:extLst>
            </p:cNvPr>
            <p:cNvSpPr/>
            <p:nvPr/>
          </p:nvSpPr>
          <p:spPr>
            <a:xfrm>
              <a:off x="29422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51BE78-E8C8-155E-8264-6F1F53908D2F}"/>
                </a:ext>
              </a:extLst>
            </p:cNvPr>
            <p:cNvSpPr/>
            <p:nvPr/>
          </p:nvSpPr>
          <p:spPr>
            <a:xfrm>
              <a:off x="32267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A47272B-6E2D-3250-53F2-D394D50FF5FC}"/>
                </a:ext>
              </a:extLst>
            </p:cNvPr>
            <p:cNvSpPr/>
            <p:nvPr/>
          </p:nvSpPr>
          <p:spPr>
            <a:xfrm>
              <a:off x="35111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3EB457-2355-FF39-5436-90B4D68B5CEE}"/>
                </a:ext>
              </a:extLst>
            </p:cNvPr>
            <p:cNvSpPr/>
            <p:nvPr/>
          </p:nvSpPr>
          <p:spPr>
            <a:xfrm>
              <a:off x="37956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65B2BBE-D438-7F4E-A915-9DEBCCE3CDAA}"/>
                </a:ext>
              </a:extLst>
            </p:cNvPr>
            <p:cNvSpPr/>
            <p:nvPr/>
          </p:nvSpPr>
          <p:spPr>
            <a:xfrm>
              <a:off x="40801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CBC1232-C7AD-18A4-FC48-28EC22321D79}"/>
                </a:ext>
              </a:extLst>
            </p:cNvPr>
            <p:cNvSpPr/>
            <p:nvPr/>
          </p:nvSpPr>
          <p:spPr>
            <a:xfrm>
              <a:off x="43646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25AB29-2EA8-6660-6B7C-C8EB90F5FF11}"/>
                </a:ext>
              </a:extLst>
            </p:cNvPr>
            <p:cNvSpPr/>
            <p:nvPr/>
          </p:nvSpPr>
          <p:spPr>
            <a:xfrm>
              <a:off x="46491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378B09B-1EC1-B29E-DA19-6AA924421410}"/>
                </a:ext>
              </a:extLst>
            </p:cNvPr>
            <p:cNvSpPr/>
            <p:nvPr/>
          </p:nvSpPr>
          <p:spPr>
            <a:xfrm>
              <a:off x="49335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EC4F5A5-EAD4-D451-0F33-05181BC8F1F6}"/>
                </a:ext>
              </a:extLst>
            </p:cNvPr>
            <p:cNvSpPr/>
            <p:nvPr/>
          </p:nvSpPr>
          <p:spPr>
            <a:xfrm>
              <a:off x="52180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045424-BCAC-F7FC-41CD-E2A20A8EC1AA}"/>
                </a:ext>
              </a:extLst>
            </p:cNvPr>
            <p:cNvSpPr/>
            <p:nvPr/>
          </p:nvSpPr>
          <p:spPr>
            <a:xfrm>
              <a:off x="55025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8AABB3-7EC5-50E6-7178-9DDBC4123509}"/>
                </a:ext>
              </a:extLst>
            </p:cNvPr>
            <p:cNvSpPr/>
            <p:nvPr/>
          </p:nvSpPr>
          <p:spPr>
            <a:xfrm>
              <a:off x="57870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70B4C73-5EFC-2181-99B0-D49E329B203B}"/>
                </a:ext>
              </a:extLst>
            </p:cNvPr>
            <p:cNvSpPr/>
            <p:nvPr/>
          </p:nvSpPr>
          <p:spPr>
            <a:xfrm>
              <a:off x="60715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904FCF-26DA-55BF-1DF3-42742FA576C6}"/>
                </a:ext>
              </a:extLst>
            </p:cNvPr>
            <p:cNvSpPr/>
            <p:nvPr/>
          </p:nvSpPr>
          <p:spPr>
            <a:xfrm>
              <a:off x="63559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AFB9193-15F2-A850-6DFD-74FF5DF98BE6}"/>
                </a:ext>
              </a:extLst>
            </p:cNvPr>
            <p:cNvSpPr/>
            <p:nvPr/>
          </p:nvSpPr>
          <p:spPr>
            <a:xfrm>
              <a:off x="66404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D6BDDBD-12DA-F434-0FC3-474B366C3F95}"/>
                </a:ext>
              </a:extLst>
            </p:cNvPr>
            <p:cNvSpPr/>
            <p:nvPr/>
          </p:nvSpPr>
          <p:spPr>
            <a:xfrm>
              <a:off x="69249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E6365C6-B617-B30F-0B78-5306C66E5CC3}"/>
                </a:ext>
              </a:extLst>
            </p:cNvPr>
            <p:cNvSpPr/>
            <p:nvPr/>
          </p:nvSpPr>
          <p:spPr>
            <a:xfrm>
              <a:off x="72094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EA65AD5-B9B4-F1F7-4874-DAC190122133}"/>
                </a:ext>
              </a:extLst>
            </p:cNvPr>
            <p:cNvSpPr/>
            <p:nvPr/>
          </p:nvSpPr>
          <p:spPr>
            <a:xfrm>
              <a:off x="74939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EDC7AA4-597C-7539-7239-10B45B6D959D}"/>
                </a:ext>
              </a:extLst>
            </p:cNvPr>
            <p:cNvSpPr/>
            <p:nvPr/>
          </p:nvSpPr>
          <p:spPr>
            <a:xfrm>
              <a:off x="77783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93216F3-AFC4-DFF2-B22C-B106BCBB8FE0}"/>
                </a:ext>
              </a:extLst>
            </p:cNvPr>
            <p:cNvSpPr/>
            <p:nvPr/>
          </p:nvSpPr>
          <p:spPr>
            <a:xfrm>
              <a:off x="80628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D0EE6AB-2081-06C7-2368-5F869A4F1D2B}"/>
                </a:ext>
              </a:extLst>
            </p:cNvPr>
            <p:cNvSpPr/>
            <p:nvPr/>
          </p:nvSpPr>
          <p:spPr>
            <a:xfrm>
              <a:off x="83473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0EB0270-C8F5-BF13-9252-E8AFA7DF8E33}"/>
                </a:ext>
              </a:extLst>
            </p:cNvPr>
            <p:cNvSpPr/>
            <p:nvPr/>
          </p:nvSpPr>
          <p:spPr>
            <a:xfrm>
              <a:off x="86318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78FF1D-CE35-040D-F87F-52A14FBDF0D7}"/>
                </a:ext>
              </a:extLst>
            </p:cNvPr>
            <p:cNvSpPr/>
            <p:nvPr/>
          </p:nvSpPr>
          <p:spPr>
            <a:xfrm>
              <a:off x="8916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BE0B8CB-7A46-5C12-922F-2EBA7836766E}"/>
                </a:ext>
              </a:extLst>
            </p:cNvPr>
            <p:cNvSpPr/>
            <p:nvPr/>
          </p:nvSpPr>
          <p:spPr>
            <a:xfrm>
              <a:off x="9200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471513D-6A15-C2A9-14AB-F55BB32154B8}"/>
                </a:ext>
              </a:extLst>
            </p:cNvPr>
            <p:cNvSpPr/>
            <p:nvPr/>
          </p:nvSpPr>
          <p:spPr>
            <a:xfrm>
              <a:off x="9485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E3F6143-883C-D0F5-E5A9-AAF0EDCD1A26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87" name="Flowchart: Manual Input 86">
              <a:extLst>
                <a:ext uri="{FF2B5EF4-FFF2-40B4-BE49-F238E27FC236}">
                  <a16:creationId xmlns:a16="http://schemas.microsoft.com/office/drawing/2014/main" id="{C9791984-3E96-8FE5-B8BE-4681CEF79056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8" name="Flowchart: Manual Input 87">
              <a:extLst>
                <a:ext uri="{FF2B5EF4-FFF2-40B4-BE49-F238E27FC236}">
                  <a16:creationId xmlns:a16="http://schemas.microsoft.com/office/drawing/2014/main" id="{58AC5262-8B9A-49E6-3A6B-B309DA032CB1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30D4FF11-3AF8-467A-F6E7-DA329D63D222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Chunk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7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3" name="Picture 52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0B52807C-E07A-0143-9B3C-CBFDF0882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762760" y="2011662"/>
            <a:ext cx="8666480" cy="2460940"/>
          </a:xfrm>
          <a:prstGeom prst="rect">
            <a:avLst/>
          </a:prstGeom>
        </p:spPr>
      </p:pic>
      <p:grpSp>
        <p:nvGrpSpPr>
          <p:cNvPr id="54" name="!!Group 46">
            <a:extLst>
              <a:ext uri="{FF2B5EF4-FFF2-40B4-BE49-F238E27FC236}">
                <a16:creationId xmlns:a16="http://schemas.microsoft.com/office/drawing/2014/main" id="{F4C37B8C-ED07-FAFA-A13A-BE503C882A01}"/>
              </a:ext>
            </a:extLst>
          </p:cNvPr>
          <p:cNvGrpSpPr/>
          <p:nvPr/>
        </p:nvGrpSpPr>
        <p:grpSpPr>
          <a:xfrm>
            <a:off x="1804306" y="3944301"/>
            <a:ext cx="8571412" cy="1584960"/>
            <a:chOff x="1804306" y="3944301"/>
            <a:chExt cx="8571412" cy="15849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3447862-4D47-7EB0-BB25-455BA8197485}"/>
                </a:ext>
              </a:extLst>
            </p:cNvPr>
            <p:cNvSpPr/>
            <p:nvPr/>
          </p:nvSpPr>
          <p:spPr>
            <a:xfrm>
              <a:off x="10243638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569486B-201D-C231-3537-56D7FE05E6B2}"/>
                </a:ext>
              </a:extLst>
            </p:cNvPr>
            <p:cNvSpPr/>
            <p:nvPr/>
          </p:nvSpPr>
          <p:spPr>
            <a:xfrm>
              <a:off x="9996351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8D46442-2033-C995-731D-1E72B806F9F1}"/>
                </a:ext>
              </a:extLst>
            </p:cNvPr>
            <p:cNvSpPr/>
            <p:nvPr/>
          </p:nvSpPr>
          <p:spPr>
            <a:xfrm>
              <a:off x="9752693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E17C80-6322-F5D3-A960-A7FD1DC5F50B}"/>
                </a:ext>
              </a:extLst>
            </p:cNvPr>
            <p:cNvSpPr/>
            <p:nvPr/>
          </p:nvSpPr>
          <p:spPr>
            <a:xfrm>
              <a:off x="1804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B16901-E9C6-808A-08BB-C8F5E46F1C59}"/>
                </a:ext>
              </a:extLst>
            </p:cNvPr>
            <p:cNvSpPr/>
            <p:nvPr/>
          </p:nvSpPr>
          <p:spPr>
            <a:xfrm>
              <a:off x="2088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78EB3B2-4582-2F5A-47BA-A26C44D8D00D}"/>
                </a:ext>
              </a:extLst>
            </p:cNvPr>
            <p:cNvSpPr/>
            <p:nvPr/>
          </p:nvSpPr>
          <p:spPr>
            <a:xfrm>
              <a:off x="2373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C2850F-2CC2-FE9D-0505-6B749FC81834}"/>
                </a:ext>
              </a:extLst>
            </p:cNvPr>
            <p:cNvSpPr/>
            <p:nvPr/>
          </p:nvSpPr>
          <p:spPr>
            <a:xfrm>
              <a:off x="26577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382008-3EEB-02AD-B889-0F291DF0A5C4}"/>
                </a:ext>
              </a:extLst>
            </p:cNvPr>
            <p:cNvSpPr/>
            <p:nvPr/>
          </p:nvSpPr>
          <p:spPr>
            <a:xfrm>
              <a:off x="29422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51BE78-E8C8-155E-8264-6F1F53908D2F}"/>
                </a:ext>
              </a:extLst>
            </p:cNvPr>
            <p:cNvSpPr/>
            <p:nvPr/>
          </p:nvSpPr>
          <p:spPr>
            <a:xfrm>
              <a:off x="32267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A47272B-6E2D-3250-53F2-D394D50FF5FC}"/>
                </a:ext>
              </a:extLst>
            </p:cNvPr>
            <p:cNvSpPr/>
            <p:nvPr/>
          </p:nvSpPr>
          <p:spPr>
            <a:xfrm>
              <a:off x="35111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3EB457-2355-FF39-5436-90B4D68B5CEE}"/>
                </a:ext>
              </a:extLst>
            </p:cNvPr>
            <p:cNvSpPr/>
            <p:nvPr/>
          </p:nvSpPr>
          <p:spPr>
            <a:xfrm>
              <a:off x="37956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65B2BBE-D438-7F4E-A915-9DEBCCE3CDAA}"/>
                </a:ext>
              </a:extLst>
            </p:cNvPr>
            <p:cNvSpPr/>
            <p:nvPr/>
          </p:nvSpPr>
          <p:spPr>
            <a:xfrm>
              <a:off x="40801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CBC1232-C7AD-18A4-FC48-28EC22321D79}"/>
                </a:ext>
              </a:extLst>
            </p:cNvPr>
            <p:cNvSpPr/>
            <p:nvPr/>
          </p:nvSpPr>
          <p:spPr>
            <a:xfrm>
              <a:off x="43646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25AB29-2EA8-6660-6B7C-C8EB90F5FF11}"/>
                </a:ext>
              </a:extLst>
            </p:cNvPr>
            <p:cNvSpPr/>
            <p:nvPr/>
          </p:nvSpPr>
          <p:spPr>
            <a:xfrm>
              <a:off x="46491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378B09B-1EC1-B29E-DA19-6AA924421410}"/>
                </a:ext>
              </a:extLst>
            </p:cNvPr>
            <p:cNvSpPr/>
            <p:nvPr/>
          </p:nvSpPr>
          <p:spPr>
            <a:xfrm>
              <a:off x="49335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EC4F5A5-EAD4-D451-0F33-05181BC8F1F6}"/>
                </a:ext>
              </a:extLst>
            </p:cNvPr>
            <p:cNvSpPr/>
            <p:nvPr/>
          </p:nvSpPr>
          <p:spPr>
            <a:xfrm>
              <a:off x="52180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045424-BCAC-F7FC-41CD-E2A20A8EC1AA}"/>
                </a:ext>
              </a:extLst>
            </p:cNvPr>
            <p:cNvSpPr/>
            <p:nvPr/>
          </p:nvSpPr>
          <p:spPr>
            <a:xfrm>
              <a:off x="55025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8AABB3-7EC5-50E6-7178-9DDBC4123509}"/>
                </a:ext>
              </a:extLst>
            </p:cNvPr>
            <p:cNvSpPr/>
            <p:nvPr/>
          </p:nvSpPr>
          <p:spPr>
            <a:xfrm>
              <a:off x="57870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70B4C73-5EFC-2181-99B0-D49E329B203B}"/>
                </a:ext>
              </a:extLst>
            </p:cNvPr>
            <p:cNvSpPr/>
            <p:nvPr/>
          </p:nvSpPr>
          <p:spPr>
            <a:xfrm>
              <a:off x="60715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904FCF-26DA-55BF-1DF3-42742FA576C6}"/>
                </a:ext>
              </a:extLst>
            </p:cNvPr>
            <p:cNvSpPr/>
            <p:nvPr/>
          </p:nvSpPr>
          <p:spPr>
            <a:xfrm>
              <a:off x="63559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AFB9193-15F2-A850-6DFD-74FF5DF98BE6}"/>
                </a:ext>
              </a:extLst>
            </p:cNvPr>
            <p:cNvSpPr/>
            <p:nvPr/>
          </p:nvSpPr>
          <p:spPr>
            <a:xfrm>
              <a:off x="66404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D6BDDBD-12DA-F434-0FC3-474B366C3F95}"/>
                </a:ext>
              </a:extLst>
            </p:cNvPr>
            <p:cNvSpPr/>
            <p:nvPr/>
          </p:nvSpPr>
          <p:spPr>
            <a:xfrm>
              <a:off x="69249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E6365C6-B617-B30F-0B78-5306C66E5CC3}"/>
                </a:ext>
              </a:extLst>
            </p:cNvPr>
            <p:cNvSpPr/>
            <p:nvPr/>
          </p:nvSpPr>
          <p:spPr>
            <a:xfrm>
              <a:off x="72094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EA65AD5-B9B4-F1F7-4874-DAC190122133}"/>
                </a:ext>
              </a:extLst>
            </p:cNvPr>
            <p:cNvSpPr/>
            <p:nvPr/>
          </p:nvSpPr>
          <p:spPr>
            <a:xfrm>
              <a:off x="74939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EDC7AA4-597C-7539-7239-10B45B6D959D}"/>
                </a:ext>
              </a:extLst>
            </p:cNvPr>
            <p:cNvSpPr/>
            <p:nvPr/>
          </p:nvSpPr>
          <p:spPr>
            <a:xfrm>
              <a:off x="77783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93216F3-AFC4-DFF2-B22C-B106BCBB8FE0}"/>
                </a:ext>
              </a:extLst>
            </p:cNvPr>
            <p:cNvSpPr/>
            <p:nvPr/>
          </p:nvSpPr>
          <p:spPr>
            <a:xfrm>
              <a:off x="80628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D0EE6AB-2081-06C7-2368-5F869A4F1D2B}"/>
                </a:ext>
              </a:extLst>
            </p:cNvPr>
            <p:cNvSpPr/>
            <p:nvPr/>
          </p:nvSpPr>
          <p:spPr>
            <a:xfrm>
              <a:off x="83473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0EB0270-C8F5-BF13-9252-E8AFA7DF8E33}"/>
                </a:ext>
              </a:extLst>
            </p:cNvPr>
            <p:cNvSpPr/>
            <p:nvPr/>
          </p:nvSpPr>
          <p:spPr>
            <a:xfrm>
              <a:off x="86318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78FF1D-CE35-040D-F87F-52A14FBDF0D7}"/>
                </a:ext>
              </a:extLst>
            </p:cNvPr>
            <p:cNvSpPr/>
            <p:nvPr/>
          </p:nvSpPr>
          <p:spPr>
            <a:xfrm>
              <a:off x="8916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BE0B8CB-7A46-5C12-922F-2EBA7836766E}"/>
                </a:ext>
              </a:extLst>
            </p:cNvPr>
            <p:cNvSpPr/>
            <p:nvPr/>
          </p:nvSpPr>
          <p:spPr>
            <a:xfrm>
              <a:off x="9200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471513D-6A15-C2A9-14AB-F55BB32154B8}"/>
                </a:ext>
              </a:extLst>
            </p:cNvPr>
            <p:cNvSpPr/>
            <p:nvPr/>
          </p:nvSpPr>
          <p:spPr>
            <a:xfrm>
              <a:off x="9485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!!Group 110">
            <a:extLst>
              <a:ext uri="{FF2B5EF4-FFF2-40B4-BE49-F238E27FC236}">
                <a16:creationId xmlns:a16="http://schemas.microsoft.com/office/drawing/2014/main" id="{6CEA0FD8-E8CE-F32B-056F-9B6E2AB6AA6B}"/>
              </a:ext>
            </a:extLst>
          </p:cNvPr>
          <p:cNvGrpSpPr/>
          <p:nvPr/>
        </p:nvGrpSpPr>
        <p:grpSpPr>
          <a:xfrm>
            <a:off x="6823525" y="1402980"/>
            <a:ext cx="2856231" cy="4309039"/>
            <a:chOff x="6311899" y="1171575"/>
            <a:chExt cx="2856231" cy="43090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B3B82E-FD21-1393-C6E2-A38D82074EE9}"/>
                </a:ext>
              </a:extLst>
            </p:cNvPr>
            <p:cNvSpPr/>
            <p:nvPr/>
          </p:nvSpPr>
          <p:spPr>
            <a:xfrm>
              <a:off x="6311899" y="3597627"/>
              <a:ext cx="2856231" cy="1882987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4CB00C-AD50-72F7-31E3-C135B77B71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8128" y="1171575"/>
              <a:ext cx="1" cy="254317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850C2F-9837-A19E-6D60-9B69D19FD13F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2" name="Flowchart: Manual Input 11">
              <a:extLst>
                <a:ext uri="{FF2B5EF4-FFF2-40B4-BE49-F238E27FC236}">
                  <a16:creationId xmlns:a16="http://schemas.microsoft.com/office/drawing/2014/main" id="{959A469C-BA8C-254A-6343-A400F422F6AE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Flowchart: Manual Input 12">
              <a:extLst>
                <a:ext uri="{FF2B5EF4-FFF2-40B4-BE49-F238E27FC236}">
                  <a16:creationId xmlns:a16="http://schemas.microsoft.com/office/drawing/2014/main" id="{FA37EC8A-FCC0-0339-C56A-A75C7D03FE81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37373D4-F6C0-1A1E-7F0D-BAF852700FD8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Chunk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3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3" name="Picture 52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0B52807C-E07A-0143-9B3C-CBFDF0882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762760" y="2011662"/>
            <a:ext cx="8666480" cy="2460940"/>
          </a:xfrm>
          <a:prstGeom prst="rect">
            <a:avLst/>
          </a:prstGeom>
        </p:spPr>
      </p:pic>
      <p:grpSp>
        <p:nvGrpSpPr>
          <p:cNvPr id="54" name="!!Group 46">
            <a:extLst>
              <a:ext uri="{FF2B5EF4-FFF2-40B4-BE49-F238E27FC236}">
                <a16:creationId xmlns:a16="http://schemas.microsoft.com/office/drawing/2014/main" id="{F4C37B8C-ED07-FAFA-A13A-BE503C882A01}"/>
              </a:ext>
            </a:extLst>
          </p:cNvPr>
          <p:cNvGrpSpPr/>
          <p:nvPr/>
        </p:nvGrpSpPr>
        <p:grpSpPr>
          <a:xfrm>
            <a:off x="1804306" y="3944301"/>
            <a:ext cx="8571412" cy="1584960"/>
            <a:chOff x="1804306" y="3944301"/>
            <a:chExt cx="8571412" cy="15849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3447862-4D47-7EB0-BB25-455BA8197485}"/>
                </a:ext>
              </a:extLst>
            </p:cNvPr>
            <p:cNvSpPr/>
            <p:nvPr/>
          </p:nvSpPr>
          <p:spPr>
            <a:xfrm>
              <a:off x="10243638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569486B-201D-C231-3537-56D7FE05E6B2}"/>
                </a:ext>
              </a:extLst>
            </p:cNvPr>
            <p:cNvSpPr/>
            <p:nvPr/>
          </p:nvSpPr>
          <p:spPr>
            <a:xfrm>
              <a:off x="9996351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8D46442-2033-C995-731D-1E72B806F9F1}"/>
                </a:ext>
              </a:extLst>
            </p:cNvPr>
            <p:cNvSpPr/>
            <p:nvPr/>
          </p:nvSpPr>
          <p:spPr>
            <a:xfrm>
              <a:off x="9752693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E17C80-6322-F5D3-A960-A7FD1DC5F50B}"/>
                </a:ext>
              </a:extLst>
            </p:cNvPr>
            <p:cNvSpPr/>
            <p:nvPr/>
          </p:nvSpPr>
          <p:spPr>
            <a:xfrm>
              <a:off x="1804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B16901-E9C6-808A-08BB-C8F5E46F1C59}"/>
                </a:ext>
              </a:extLst>
            </p:cNvPr>
            <p:cNvSpPr/>
            <p:nvPr/>
          </p:nvSpPr>
          <p:spPr>
            <a:xfrm>
              <a:off x="2088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78EB3B2-4582-2F5A-47BA-A26C44D8D00D}"/>
                </a:ext>
              </a:extLst>
            </p:cNvPr>
            <p:cNvSpPr/>
            <p:nvPr/>
          </p:nvSpPr>
          <p:spPr>
            <a:xfrm>
              <a:off x="2373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C2850F-2CC2-FE9D-0505-6B749FC81834}"/>
                </a:ext>
              </a:extLst>
            </p:cNvPr>
            <p:cNvSpPr/>
            <p:nvPr/>
          </p:nvSpPr>
          <p:spPr>
            <a:xfrm>
              <a:off x="26577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382008-3EEB-02AD-B889-0F291DF0A5C4}"/>
                </a:ext>
              </a:extLst>
            </p:cNvPr>
            <p:cNvSpPr/>
            <p:nvPr/>
          </p:nvSpPr>
          <p:spPr>
            <a:xfrm>
              <a:off x="29422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51BE78-E8C8-155E-8264-6F1F53908D2F}"/>
                </a:ext>
              </a:extLst>
            </p:cNvPr>
            <p:cNvSpPr/>
            <p:nvPr/>
          </p:nvSpPr>
          <p:spPr>
            <a:xfrm>
              <a:off x="32267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A47272B-6E2D-3250-53F2-D394D50FF5FC}"/>
                </a:ext>
              </a:extLst>
            </p:cNvPr>
            <p:cNvSpPr/>
            <p:nvPr/>
          </p:nvSpPr>
          <p:spPr>
            <a:xfrm>
              <a:off x="35111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3EB457-2355-FF39-5436-90B4D68B5CEE}"/>
                </a:ext>
              </a:extLst>
            </p:cNvPr>
            <p:cNvSpPr/>
            <p:nvPr/>
          </p:nvSpPr>
          <p:spPr>
            <a:xfrm>
              <a:off x="37956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65B2BBE-D438-7F4E-A915-9DEBCCE3CDAA}"/>
                </a:ext>
              </a:extLst>
            </p:cNvPr>
            <p:cNvSpPr/>
            <p:nvPr/>
          </p:nvSpPr>
          <p:spPr>
            <a:xfrm>
              <a:off x="40801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CBC1232-C7AD-18A4-FC48-28EC22321D79}"/>
                </a:ext>
              </a:extLst>
            </p:cNvPr>
            <p:cNvSpPr/>
            <p:nvPr/>
          </p:nvSpPr>
          <p:spPr>
            <a:xfrm>
              <a:off x="43646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25AB29-2EA8-6660-6B7C-C8EB90F5FF11}"/>
                </a:ext>
              </a:extLst>
            </p:cNvPr>
            <p:cNvSpPr/>
            <p:nvPr/>
          </p:nvSpPr>
          <p:spPr>
            <a:xfrm>
              <a:off x="46491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378B09B-1EC1-B29E-DA19-6AA924421410}"/>
                </a:ext>
              </a:extLst>
            </p:cNvPr>
            <p:cNvSpPr/>
            <p:nvPr/>
          </p:nvSpPr>
          <p:spPr>
            <a:xfrm>
              <a:off x="49335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EC4F5A5-EAD4-D451-0F33-05181BC8F1F6}"/>
                </a:ext>
              </a:extLst>
            </p:cNvPr>
            <p:cNvSpPr/>
            <p:nvPr/>
          </p:nvSpPr>
          <p:spPr>
            <a:xfrm>
              <a:off x="52180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045424-BCAC-F7FC-41CD-E2A20A8EC1AA}"/>
                </a:ext>
              </a:extLst>
            </p:cNvPr>
            <p:cNvSpPr/>
            <p:nvPr/>
          </p:nvSpPr>
          <p:spPr>
            <a:xfrm>
              <a:off x="55025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8AABB3-7EC5-50E6-7178-9DDBC4123509}"/>
                </a:ext>
              </a:extLst>
            </p:cNvPr>
            <p:cNvSpPr/>
            <p:nvPr/>
          </p:nvSpPr>
          <p:spPr>
            <a:xfrm>
              <a:off x="57870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70B4C73-5EFC-2181-99B0-D49E329B203B}"/>
                </a:ext>
              </a:extLst>
            </p:cNvPr>
            <p:cNvSpPr/>
            <p:nvPr/>
          </p:nvSpPr>
          <p:spPr>
            <a:xfrm>
              <a:off x="60715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904FCF-26DA-55BF-1DF3-42742FA576C6}"/>
                </a:ext>
              </a:extLst>
            </p:cNvPr>
            <p:cNvSpPr/>
            <p:nvPr/>
          </p:nvSpPr>
          <p:spPr>
            <a:xfrm>
              <a:off x="63559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AFB9193-15F2-A850-6DFD-74FF5DF98BE6}"/>
                </a:ext>
              </a:extLst>
            </p:cNvPr>
            <p:cNvSpPr/>
            <p:nvPr/>
          </p:nvSpPr>
          <p:spPr>
            <a:xfrm>
              <a:off x="66404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D6BDDBD-12DA-F434-0FC3-474B366C3F95}"/>
                </a:ext>
              </a:extLst>
            </p:cNvPr>
            <p:cNvSpPr/>
            <p:nvPr/>
          </p:nvSpPr>
          <p:spPr>
            <a:xfrm>
              <a:off x="69249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E6365C6-B617-B30F-0B78-5306C66E5CC3}"/>
                </a:ext>
              </a:extLst>
            </p:cNvPr>
            <p:cNvSpPr/>
            <p:nvPr/>
          </p:nvSpPr>
          <p:spPr>
            <a:xfrm>
              <a:off x="72094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EA65AD5-B9B4-F1F7-4874-DAC190122133}"/>
                </a:ext>
              </a:extLst>
            </p:cNvPr>
            <p:cNvSpPr/>
            <p:nvPr/>
          </p:nvSpPr>
          <p:spPr>
            <a:xfrm>
              <a:off x="74939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EDC7AA4-597C-7539-7239-10B45B6D959D}"/>
                </a:ext>
              </a:extLst>
            </p:cNvPr>
            <p:cNvSpPr/>
            <p:nvPr/>
          </p:nvSpPr>
          <p:spPr>
            <a:xfrm>
              <a:off x="77783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93216F3-AFC4-DFF2-B22C-B106BCBB8FE0}"/>
                </a:ext>
              </a:extLst>
            </p:cNvPr>
            <p:cNvSpPr/>
            <p:nvPr/>
          </p:nvSpPr>
          <p:spPr>
            <a:xfrm>
              <a:off x="80628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D0EE6AB-2081-06C7-2368-5F869A4F1D2B}"/>
                </a:ext>
              </a:extLst>
            </p:cNvPr>
            <p:cNvSpPr/>
            <p:nvPr/>
          </p:nvSpPr>
          <p:spPr>
            <a:xfrm>
              <a:off x="83473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0EB0270-C8F5-BF13-9252-E8AFA7DF8E33}"/>
                </a:ext>
              </a:extLst>
            </p:cNvPr>
            <p:cNvSpPr/>
            <p:nvPr/>
          </p:nvSpPr>
          <p:spPr>
            <a:xfrm>
              <a:off x="86318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78FF1D-CE35-040D-F87F-52A14FBDF0D7}"/>
                </a:ext>
              </a:extLst>
            </p:cNvPr>
            <p:cNvSpPr/>
            <p:nvPr/>
          </p:nvSpPr>
          <p:spPr>
            <a:xfrm>
              <a:off x="8916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BE0B8CB-7A46-5C12-922F-2EBA7836766E}"/>
                </a:ext>
              </a:extLst>
            </p:cNvPr>
            <p:cNvSpPr/>
            <p:nvPr/>
          </p:nvSpPr>
          <p:spPr>
            <a:xfrm>
              <a:off x="9200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471513D-6A15-C2A9-14AB-F55BB32154B8}"/>
                </a:ext>
              </a:extLst>
            </p:cNvPr>
            <p:cNvSpPr/>
            <p:nvPr/>
          </p:nvSpPr>
          <p:spPr>
            <a:xfrm>
              <a:off x="9485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!!Group 110">
            <a:extLst>
              <a:ext uri="{FF2B5EF4-FFF2-40B4-BE49-F238E27FC236}">
                <a16:creationId xmlns:a16="http://schemas.microsoft.com/office/drawing/2014/main" id="{CE0DA585-C71C-78E5-978B-9075FFAFB135}"/>
              </a:ext>
            </a:extLst>
          </p:cNvPr>
          <p:cNvGrpSpPr/>
          <p:nvPr/>
        </p:nvGrpSpPr>
        <p:grpSpPr>
          <a:xfrm>
            <a:off x="8554084" y="1402980"/>
            <a:ext cx="2856231" cy="4309039"/>
            <a:chOff x="6311899" y="1171575"/>
            <a:chExt cx="2856231" cy="43090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E08AB5-CDC6-8FAB-C156-347144EF2568}"/>
                </a:ext>
              </a:extLst>
            </p:cNvPr>
            <p:cNvSpPr/>
            <p:nvPr/>
          </p:nvSpPr>
          <p:spPr>
            <a:xfrm>
              <a:off x="6311899" y="3597627"/>
              <a:ext cx="2856231" cy="1882987"/>
            </a:xfrm>
            <a:prstGeom prst="rect">
              <a:avLst/>
            </a:prstGeom>
            <a:noFill/>
            <a:ln w="57150">
              <a:solidFill>
                <a:srgbClr val="18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E2FB88-84B8-90E2-591F-9B83F5A945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8128" y="1171575"/>
              <a:ext cx="1" cy="2543175"/>
            </a:xfrm>
            <a:prstGeom prst="straightConnector1">
              <a:avLst/>
            </a:prstGeom>
            <a:ln w="38100">
              <a:solidFill>
                <a:srgbClr val="18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1F0DEB4-ADF7-6862-B3D3-D8EE1F46B4DC}"/>
              </a:ext>
            </a:extLst>
          </p:cNvPr>
          <p:cNvSpPr txBox="1"/>
          <p:nvPr/>
        </p:nvSpPr>
        <p:spPr>
          <a:xfrm>
            <a:off x="10646681" y="4288786"/>
            <a:ext cx="51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250" name="Connector: Curved 249">
            <a:extLst>
              <a:ext uri="{FF2B5EF4-FFF2-40B4-BE49-F238E27FC236}">
                <a16:creationId xmlns:a16="http://schemas.microsoft.com/office/drawing/2014/main" id="{0D9D8086-184B-D254-2A50-70261F91C4C5}"/>
              </a:ext>
            </a:extLst>
          </p:cNvPr>
          <p:cNvCxnSpPr>
            <a:cxnSpLocks/>
            <a:stCxn id="253" idx="2"/>
            <a:endCxn id="17" idx="0"/>
          </p:cNvCxnSpPr>
          <p:nvPr/>
        </p:nvCxnSpPr>
        <p:spPr>
          <a:xfrm rot="16200000" flipH="1">
            <a:off x="9456105" y="2842350"/>
            <a:ext cx="2300009" cy="59286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2ACE40A8-9149-7FA4-E6AC-CFFB07860765}"/>
              </a:ext>
            </a:extLst>
          </p:cNvPr>
          <p:cNvSpPr txBox="1"/>
          <p:nvPr/>
        </p:nvSpPr>
        <p:spPr>
          <a:xfrm>
            <a:off x="9561233" y="1065447"/>
            <a:ext cx="149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segmentation error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DE0B5C-C9B8-9B77-5D58-53BD8C0952A0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21" name="Flowchart: Manual Input 20">
              <a:extLst>
                <a:ext uri="{FF2B5EF4-FFF2-40B4-BE49-F238E27FC236}">
                  <a16:creationId xmlns:a16="http://schemas.microsoft.com/office/drawing/2014/main" id="{0DFD19E2-CFDE-595F-BF37-CF02C5BF64B4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" name="Flowchart: Manual Input 21">
              <a:extLst>
                <a:ext uri="{FF2B5EF4-FFF2-40B4-BE49-F238E27FC236}">
                  <a16:creationId xmlns:a16="http://schemas.microsoft.com/office/drawing/2014/main" id="{BA3C9297-9FF8-1BFD-1BD0-9D51FABF9B27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1CF162AD-9980-F814-1D98-B5E8B9E10F2E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Chunk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8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A06229-D76C-46D0-D592-8DECBB1516C4}"/>
              </a:ext>
            </a:extLst>
          </p:cNvPr>
          <p:cNvCxnSpPr>
            <a:cxnSpLocks/>
          </p:cNvCxnSpPr>
          <p:nvPr/>
        </p:nvCxnSpPr>
        <p:spPr>
          <a:xfrm>
            <a:off x="1598656" y="5899697"/>
            <a:ext cx="180835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B51F41C-705D-A113-DA55-007BF97E3748}"/>
              </a:ext>
            </a:extLst>
          </p:cNvPr>
          <p:cNvSpPr txBox="1"/>
          <p:nvPr/>
        </p:nvSpPr>
        <p:spPr>
          <a:xfrm>
            <a:off x="2146842" y="5888893"/>
            <a:ext cx="9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stride</a:t>
            </a:r>
          </a:p>
        </p:txBody>
      </p:sp>
      <p:grpSp>
        <p:nvGrpSpPr>
          <p:cNvPr id="52" name="!!Group 110">
            <a:extLst>
              <a:ext uri="{FF2B5EF4-FFF2-40B4-BE49-F238E27FC236}">
                <a16:creationId xmlns:a16="http://schemas.microsoft.com/office/drawing/2014/main" id="{70AD7FA4-8984-797C-54F1-9BD160FA3339}"/>
              </a:ext>
            </a:extLst>
          </p:cNvPr>
          <p:cNvGrpSpPr/>
          <p:nvPr/>
        </p:nvGrpSpPr>
        <p:grpSpPr>
          <a:xfrm>
            <a:off x="1679664" y="1527112"/>
            <a:ext cx="2890520" cy="4187717"/>
            <a:chOff x="2839085" y="1292897"/>
            <a:chExt cx="2890520" cy="418771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2FCC10-1ED8-440E-6AAB-AF9415D7C92B}"/>
                </a:ext>
              </a:extLst>
            </p:cNvPr>
            <p:cNvSpPr/>
            <p:nvPr/>
          </p:nvSpPr>
          <p:spPr>
            <a:xfrm>
              <a:off x="2839085" y="3597627"/>
              <a:ext cx="2890520" cy="1882987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C09C645-0BC7-E8EC-688C-4E6799EF9493}"/>
                </a:ext>
              </a:extLst>
            </p:cNvPr>
            <p:cNvCxnSpPr/>
            <p:nvPr/>
          </p:nvCxnSpPr>
          <p:spPr>
            <a:xfrm flipV="1">
              <a:off x="5729605" y="1292897"/>
              <a:ext cx="0" cy="230473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Picture 54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1BB443E4-C4D3-8734-D841-F5799DB6B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762760" y="2011662"/>
            <a:ext cx="8666480" cy="2460940"/>
          </a:xfrm>
          <a:prstGeom prst="rect">
            <a:avLst/>
          </a:prstGeom>
        </p:spPr>
      </p:pic>
      <p:grpSp>
        <p:nvGrpSpPr>
          <p:cNvPr id="56" name="!!Group 46">
            <a:extLst>
              <a:ext uri="{FF2B5EF4-FFF2-40B4-BE49-F238E27FC236}">
                <a16:creationId xmlns:a16="http://schemas.microsoft.com/office/drawing/2014/main" id="{DEA00D41-9CE8-1A72-D77D-77A52FFF9AFD}"/>
              </a:ext>
            </a:extLst>
          </p:cNvPr>
          <p:cNvGrpSpPr/>
          <p:nvPr/>
        </p:nvGrpSpPr>
        <p:grpSpPr>
          <a:xfrm>
            <a:off x="1804306" y="3944301"/>
            <a:ext cx="8571412" cy="1584960"/>
            <a:chOff x="1804306" y="3944301"/>
            <a:chExt cx="8571412" cy="15849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4EF071-24C9-B1F2-2D4A-77BE11A3D1D1}"/>
                </a:ext>
              </a:extLst>
            </p:cNvPr>
            <p:cNvSpPr/>
            <p:nvPr/>
          </p:nvSpPr>
          <p:spPr>
            <a:xfrm>
              <a:off x="10243638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1F6C994-AE8B-DB8B-AD10-FEFB82A9298A}"/>
                </a:ext>
              </a:extLst>
            </p:cNvPr>
            <p:cNvSpPr/>
            <p:nvPr/>
          </p:nvSpPr>
          <p:spPr>
            <a:xfrm>
              <a:off x="9996351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90DC6B-5499-2D17-3D6F-303A714A83E8}"/>
                </a:ext>
              </a:extLst>
            </p:cNvPr>
            <p:cNvSpPr/>
            <p:nvPr/>
          </p:nvSpPr>
          <p:spPr>
            <a:xfrm>
              <a:off x="9752693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9469A8F-2CCD-8365-965A-8DE1B75DAC93}"/>
                </a:ext>
              </a:extLst>
            </p:cNvPr>
            <p:cNvSpPr/>
            <p:nvPr/>
          </p:nvSpPr>
          <p:spPr>
            <a:xfrm>
              <a:off x="1804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B084A3-8708-AC8E-82D8-ADB362D5A005}"/>
                </a:ext>
              </a:extLst>
            </p:cNvPr>
            <p:cNvSpPr/>
            <p:nvPr/>
          </p:nvSpPr>
          <p:spPr>
            <a:xfrm>
              <a:off x="2088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92F2A0-351C-ECE6-F6DF-2E17AB20E05D}"/>
                </a:ext>
              </a:extLst>
            </p:cNvPr>
            <p:cNvSpPr/>
            <p:nvPr/>
          </p:nvSpPr>
          <p:spPr>
            <a:xfrm>
              <a:off x="2373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26FE35-1120-5139-7E5B-AA81D173EF5D}"/>
                </a:ext>
              </a:extLst>
            </p:cNvPr>
            <p:cNvSpPr/>
            <p:nvPr/>
          </p:nvSpPr>
          <p:spPr>
            <a:xfrm>
              <a:off x="26577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360CFA-89DE-A9C4-6E55-C0384D164303}"/>
                </a:ext>
              </a:extLst>
            </p:cNvPr>
            <p:cNvSpPr/>
            <p:nvPr/>
          </p:nvSpPr>
          <p:spPr>
            <a:xfrm>
              <a:off x="29422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F005072-A0C9-718D-BE8D-CACF53B2379B}"/>
                </a:ext>
              </a:extLst>
            </p:cNvPr>
            <p:cNvSpPr/>
            <p:nvPr/>
          </p:nvSpPr>
          <p:spPr>
            <a:xfrm>
              <a:off x="32267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97BB4F0-64DB-CCA4-10F8-5E4A66D32102}"/>
                </a:ext>
              </a:extLst>
            </p:cNvPr>
            <p:cNvSpPr/>
            <p:nvPr/>
          </p:nvSpPr>
          <p:spPr>
            <a:xfrm>
              <a:off x="3511186" y="3944301"/>
              <a:ext cx="132080" cy="158496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82F2829-DD11-4EB6-9759-F94B640D0620}"/>
                </a:ext>
              </a:extLst>
            </p:cNvPr>
            <p:cNvSpPr/>
            <p:nvPr/>
          </p:nvSpPr>
          <p:spPr>
            <a:xfrm>
              <a:off x="3795666" y="3944301"/>
              <a:ext cx="132080" cy="158496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3D49441-5624-5880-8D51-A7108F606DD0}"/>
                </a:ext>
              </a:extLst>
            </p:cNvPr>
            <p:cNvSpPr/>
            <p:nvPr/>
          </p:nvSpPr>
          <p:spPr>
            <a:xfrm>
              <a:off x="4080146" y="3944301"/>
              <a:ext cx="132080" cy="158496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18E9EAD-C84F-9D29-804D-14D38D03E72B}"/>
                </a:ext>
              </a:extLst>
            </p:cNvPr>
            <p:cNvSpPr/>
            <p:nvPr/>
          </p:nvSpPr>
          <p:spPr>
            <a:xfrm>
              <a:off x="4364626" y="3944301"/>
              <a:ext cx="132080" cy="158496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6D082DB-7031-4E46-528C-86532A8D814E}"/>
                </a:ext>
              </a:extLst>
            </p:cNvPr>
            <p:cNvSpPr/>
            <p:nvPr/>
          </p:nvSpPr>
          <p:spPr>
            <a:xfrm>
              <a:off x="46491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7797A6B-3F2E-5345-7A75-24440640C240}"/>
                </a:ext>
              </a:extLst>
            </p:cNvPr>
            <p:cNvSpPr/>
            <p:nvPr/>
          </p:nvSpPr>
          <p:spPr>
            <a:xfrm>
              <a:off x="49335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E61AAD-1A55-E077-DDB3-B843D6164D64}"/>
                </a:ext>
              </a:extLst>
            </p:cNvPr>
            <p:cNvSpPr/>
            <p:nvPr/>
          </p:nvSpPr>
          <p:spPr>
            <a:xfrm>
              <a:off x="52180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07CD67-497D-BE60-A496-DE3B0AC6FFAA}"/>
                </a:ext>
              </a:extLst>
            </p:cNvPr>
            <p:cNvSpPr/>
            <p:nvPr/>
          </p:nvSpPr>
          <p:spPr>
            <a:xfrm>
              <a:off x="55025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475F3CF-8406-9123-08D5-77BE7C695C8D}"/>
                </a:ext>
              </a:extLst>
            </p:cNvPr>
            <p:cNvSpPr/>
            <p:nvPr/>
          </p:nvSpPr>
          <p:spPr>
            <a:xfrm>
              <a:off x="57870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451969-C68B-D74D-D1CE-7B04D3210ADA}"/>
                </a:ext>
              </a:extLst>
            </p:cNvPr>
            <p:cNvSpPr/>
            <p:nvPr/>
          </p:nvSpPr>
          <p:spPr>
            <a:xfrm>
              <a:off x="60715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A90BB2A-5071-E5EA-8AE2-1042624C9D82}"/>
                </a:ext>
              </a:extLst>
            </p:cNvPr>
            <p:cNvSpPr/>
            <p:nvPr/>
          </p:nvSpPr>
          <p:spPr>
            <a:xfrm>
              <a:off x="63559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0E4EA39-4998-A483-4F0A-E5F921DF0BF9}"/>
                </a:ext>
              </a:extLst>
            </p:cNvPr>
            <p:cNvSpPr/>
            <p:nvPr/>
          </p:nvSpPr>
          <p:spPr>
            <a:xfrm>
              <a:off x="66404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7BA6F76-FD4D-6C53-2FBB-A49A5526C2F2}"/>
                </a:ext>
              </a:extLst>
            </p:cNvPr>
            <p:cNvSpPr/>
            <p:nvPr/>
          </p:nvSpPr>
          <p:spPr>
            <a:xfrm>
              <a:off x="69249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D438310-DA7F-1D97-8925-4187890EBB79}"/>
                </a:ext>
              </a:extLst>
            </p:cNvPr>
            <p:cNvSpPr/>
            <p:nvPr/>
          </p:nvSpPr>
          <p:spPr>
            <a:xfrm>
              <a:off x="72094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B62E336-A8FB-2901-4BF0-0674407E069D}"/>
                </a:ext>
              </a:extLst>
            </p:cNvPr>
            <p:cNvSpPr/>
            <p:nvPr/>
          </p:nvSpPr>
          <p:spPr>
            <a:xfrm>
              <a:off x="74939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992C53D-C344-4532-2D50-C61AC85A43F4}"/>
                </a:ext>
              </a:extLst>
            </p:cNvPr>
            <p:cNvSpPr/>
            <p:nvPr/>
          </p:nvSpPr>
          <p:spPr>
            <a:xfrm>
              <a:off x="77783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75E770D-06F3-A115-076E-622B0C2FC9D9}"/>
                </a:ext>
              </a:extLst>
            </p:cNvPr>
            <p:cNvSpPr/>
            <p:nvPr/>
          </p:nvSpPr>
          <p:spPr>
            <a:xfrm>
              <a:off x="80628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D2B2C24-BEEC-B1D2-0669-29C117FA9636}"/>
                </a:ext>
              </a:extLst>
            </p:cNvPr>
            <p:cNvSpPr/>
            <p:nvPr/>
          </p:nvSpPr>
          <p:spPr>
            <a:xfrm>
              <a:off x="834734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C0C6D76-C9BD-7A25-1CE4-3CA95919FDA9}"/>
                </a:ext>
              </a:extLst>
            </p:cNvPr>
            <p:cNvSpPr/>
            <p:nvPr/>
          </p:nvSpPr>
          <p:spPr>
            <a:xfrm>
              <a:off x="863182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3D4054B-35EF-0886-D5CB-418CE0E96C20}"/>
                </a:ext>
              </a:extLst>
            </p:cNvPr>
            <p:cNvSpPr/>
            <p:nvPr/>
          </p:nvSpPr>
          <p:spPr>
            <a:xfrm>
              <a:off x="891630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2015F51-0F68-524F-FDB4-290BE5B007BF}"/>
                </a:ext>
              </a:extLst>
            </p:cNvPr>
            <p:cNvSpPr/>
            <p:nvPr/>
          </p:nvSpPr>
          <p:spPr>
            <a:xfrm>
              <a:off x="920078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5B95F9B-40FA-7DAC-D050-4401DCFCFD60}"/>
                </a:ext>
              </a:extLst>
            </p:cNvPr>
            <p:cNvSpPr/>
            <p:nvPr/>
          </p:nvSpPr>
          <p:spPr>
            <a:xfrm>
              <a:off x="9485266" y="3944301"/>
              <a:ext cx="132080" cy="15849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!!Group 110">
            <a:extLst>
              <a:ext uri="{FF2B5EF4-FFF2-40B4-BE49-F238E27FC236}">
                <a16:creationId xmlns:a16="http://schemas.microsoft.com/office/drawing/2014/main" id="{48E5FAD8-E034-9A9C-FCDD-CDDFA32F1E40}"/>
              </a:ext>
            </a:extLst>
          </p:cNvPr>
          <p:cNvGrpSpPr/>
          <p:nvPr/>
        </p:nvGrpSpPr>
        <p:grpSpPr>
          <a:xfrm>
            <a:off x="3450769" y="1446694"/>
            <a:ext cx="2833793" cy="4341322"/>
            <a:chOff x="4606077" y="1220085"/>
            <a:chExt cx="2833793" cy="434132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6D101D2-0D39-7885-8D7B-D017E4F7913F}"/>
                </a:ext>
              </a:extLst>
            </p:cNvPr>
            <p:cNvSpPr/>
            <p:nvPr/>
          </p:nvSpPr>
          <p:spPr>
            <a:xfrm>
              <a:off x="4606077" y="3510553"/>
              <a:ext cx="2833793" cy="2050854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9A550B-5820-7DF0-A939-44AED19276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6696" y="1220085"/>
              <a:ext cx="3174" cy="238514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0DDA6E1-CE8F-5862-B602-75B39F556DAC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92" name="Flowchart: Manual Input 91">
              <a:extLst>
                <a:ext uri="{FF2B5EF4-FFF2-40B4-BE49-F238E27FC236}">
                  <a16:creationId xmlns:a16="http://schemas.microsoft.com/office/drawing/2014/main" id="{28EE0E8E-6EA0-0D68-010D-1CF97B4F7EE7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3" name="Flowchart: Manual Input 92">
              <a:extLst>
                <a:ext uri="{FF2B5EF4-FFF2-40B4-BE49-F238E27FC236}">
                  <a16:creationId xmlns:a16="http://schemas.microsoft.com/office/drawing/2014/main" id="{BD8FAFF2-05B0-A3F7-2850-500E3389B949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3CE52076-C1B0-92D4-F052-F0EBAFD5B7E2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Stride 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 Overlap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2289DD-6021-A6C1-81F7-584C36C47F5D}"/>
              </a:ext>
            </a:extLst>
          </p:cNvPr>
          <p:cNvCxnSpPr>
            <a:cxnSpLocks/>
          </p:cNvCxnSpPr>
          <p:nvPr/>
        </p:nvCxnSpPr>
        <p:spPr>
          <a:xfrm flipV="1">
            <a:off x="3422633" y="5888893"/>
            <a:ext cx="1147551" cy="1080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BA786-6C3D-3F0F-114E-112424984411}"/>
              </a:ext>
            </a:extLst>
          </p:cNvPr>
          <p:cNvSpPr txBox="1"/>
          <p:nvPr/>
        </p:nvSpPr>
        <p:spPr>
          <a:xfrm>
            <a:off x="3487224" y="5899696"/>
            <a:ext cx="114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overlap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AC263-C058-FFF8-463A-3898E5BB896A}"/>
              </a:ext>
            </a:extLst>
          </p:cNvPr>
          <p:cNvSpPr txBox="1"/>
          <p:nvPr/>
        </p:nvSpPr>
        <p:spPr>
          <a:xfrm>
            <a:off x="3358786" y="1296278"/>
            <a:ext cx="126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Chunk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AE092-113B-8494-D2D9-340F5116431D}"/>
              </a:ext>
            </a:extLst>
          </p:cNvPr>
          <p:cNvSpPr txBox="1"/>
          <p:nvPr/>
        </p:nvSpPr>
        <p:spPr>
          <a:xfrm>
            <a:off x="5093424" y="1267513"/>
            <a:ext cx="126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Chunk 2</a:t>
            </a:r>
          </a:p>
        </p:txBody>
      </p:sp>
    </p:spTree>
    <p:extLst>
      <p:ext uri="{BB962C8B-B14F-4D97-AF65-F5344CB8AC3E}">
        <p14:creationId xmlns:p14="http://schemas.microsoft.com/office/powerpoint/2010/main" val="235516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8902B79-563D-A73E-AA14-54C97C1FA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015772"/>
              </p:ext>
            </p:extLst>
          </p:nvPr>
        </p:nvGraphicFramePr>
        <p:xfrm>
          <a:off x="533400" y="1135047"/>
          <a:ext cx="11125200" cy="4649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CF185D-9BAF-A5AB-9108-D0B36CB09C55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C8D2CC71-C985-E2DF-FF41-32BF876FA38A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701C23FB-D41C-FCA4-45F7-7D6362B6D2D7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8E384A2-8430-B0F3-1F75-BB9FD00D6FC8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905256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Evolution of VAD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0938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7348635-6459-B766-B78C-B165E2A12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485"/>
            <a:ext cx="10515600" cy="269646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i="0" dirty="0">
                <a:effectLst/>
              </a:rPr>
              <a:t> Feature Extraction: </a:t>
            </a:r>
            <a:r>
              <a:rPr lang="en-US" i="0" dirty="0">
                <a:effectLst/>
              </a:rPr>
              <a:t>Employs SincNet to identify the most important features. Implements a bank of band-pass filters where low and high cutoff frequencies are learned</a:t>
            </a:r>
          </a:p>
          <a:p>
            <a:pPr>
              <a:buFont typeface="+mj-lt"/>
              <a:buAutoNum type="arabicPeriod"/>
            </a:pPr>
            <a:r>
              <a:rPr lang="en-US" b="1" i="0" dirty="0">
                <a:effectLst/>
              </a:rPr>
              <a:t> Architecture: </a:t>
            </a:r>
            <a:r>
              <a:rPr lang="en-US" b="0" i="0" dirty="0">
                <a:effectLst/>
                <a:latin typeface="Söhne"/>
              </a:rPr>
              <a:t>LSTM (type of RNN) layers for modeling temporal dependencies, and a feedforward layer for predicting frame-level speech probabilities.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B82560-B81D-E626-FC20-9DBEEC74C56E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9" name="Flowchart: Manual Input 8">
              <a:extLst>
                <a:ext uri="{FF2B5EF4-FFF2-40B4-BE49-F238E27FC236}">
                  <a16:creationId xmlns:a16="http://schemas.microsoft.com/office/drawing/2014/main" id="{B28997E8-3057-95CC-F55F-CBB2BC6F9F7E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Manual Input 9">
              <a:extLst>
                <a:ext uri="{FF2B5EF4-FFF2-40B4-BE49-F238E27FC236}">
                  <a16:creationId xmlns:a16="http://schemas.microsoft.com/office/drawing/2014/main" id="{8732BB37-3BE1-01A4-8D2C-626D4E2C5FFC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7EE0797A-78AC-9339-512A-38542A38E167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Pyannote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789BA-F5E2-606F-988D-C69E8B8A6E8A}"/>
              </a:ext>
            </a:extLst>
          </p:cNvPr>
          <p:cNvSpPr txBox="1"/>
          <p:nvPr/>
        </p:nvSpPr>
        <p:spPr>
          <a:xfrm>
            <a:off x="8145995" y="5936725"/>
            <a:ext cx="416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H. Bredin and A. Laurent, End-to-end speaker segmentation for overlap-aware </a:t>
            </a:r>
            <a:r>
              <a:rPr lang="en-US" sz="1200" dirty="0" err="1"/>
              <a:t>resegmentation</a:t>
            </a:r>
            <a:r>
              <a:rPr lang="en-US" sz="1200" dirty="0"/>
              <a:t>, 2021.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687A2E-ECD4-7420-DAD4-00A4C966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4" y="3371813"/>
            <a:ext cx="7170491" cy="7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F034D8-0145-7F2F-29EB-8C3055DA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53" y="4493950"/>
            <a:ext cx="6647121" cy="19815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AA04C6F-B19D-54A5-93F4-34927F9C6F10}"/>
              </a:ext>
            </a:extLst>
          </p:cNvPr>
          <p:cNvSpPr/>
          <p:nvPr/>
        </p:nvSpPr>
        <p:spPr>
          <a:xfrm>
            <a:off x="4191368" y="6068278"/>
            <a:ext cx="1624642" cy="3343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remium Photo | Abstract composition of red waveforms against a white  digital background creating a visually captivating display that combines  vibrant colors with a digital aesthetic generative ai">
            <a:extLst>
              <a:ext uri="{FF2B5EF4-FFF2-40B4-BE49-F238E27FC236}">
                <a16:creationId xmlns:a16="http://schemas.microsoft.com/office/drawing/2014/main" id="{294184FE-7D42-5FDF-4178-E848C5EEE4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7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8AF6-C48C-82CD-7732-AF08C2EC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68328-D72C-95EF-9D59-3C6BE6D0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75"/>
            <a:ext cx="12192000" cy="1043700"/>
          </a:xfrm>
        </p:spPr>
        <p:txBody>
          <a:bodyPr>
            <a:normAutofit/>
          </a:bodyPr>
          <a:lstStyle/>
          <a:p>
            <a:pPr algn="ctr"/>
            <a:r>
              <a:rPr lang="en-S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Presentation Outline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3DBCDC-3A13-B059-2101-0F43FB8AD83F}"/>
              </a:ext>
            </a:extLst>
          </p:cNvPr>
          <p:cNvGrpSpPr/>
          <p:nvPr/>
        </p:nvGrpSpPr>
        <p:grpSpPr>
          <a:xfrm>
            <a:off x="8285117" y="1181043"/>
            <a:ext cx="4405223" cy="3400308"/>
            <a:chOff x="7537496" y="1189650"/>
            <a:chExt cx="4405223" cy="34003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0D35B0-434B-4CED-6874-EA04E1D1F711}"/>
                </a:ext>
              </a:extLst>
            </p:cNvPr>
            <p:cNvSpPr txBox="1"/>
            <p:nvPr/>
          </p:nvSpPr>
          <p:spPr>
            <a:xfrm>
              <a:off x="7596996" y="1189650"/>
              <a:ext cx="4060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Introduction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5EC06F-6610-AE6C-5B0C-7159E2AE1429}"/>
                </a:ext>
              </a:extLst>
            </p:cNvPr>
            <p:cNvSpPr txBox="1"/>
            <p:nvPr/>
          </p:nvSpPr>
          <p:spPr>
            <a:xfrm>
              <a:off x="7589255" y="2234169"/>
              <a:ext cx="4301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Literature Review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0D98951-0D49-5EC6-FF4A-6F2DE4166606}"/>
                </a:ext>
              </a:extLst>
            </p:cNvPr>
            <p:cNvSpPr txBox="1"/>
            <p:nvPr/>
          </p:nvSpPr>
          <p:spPr>
            <a:xfrm>
              <a:off x="7537496" y="4128293"/>
              <a:ext cx="4405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Methodology &amp; Results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1B25609-E9B2-20A1-5139-9737E5E96F30}"/>
              </a:ext>
            </a:extLst>
          </p:cNvPr>
          <p:cNvGrpSpPr/>
          <p:nvPr/>
        </p:nvGrpSpPr>
        <p:grpSpPr>
          <a:xfrm>
            <a:off x="3328058" y="1082154"/>
            <a:ext cx="9421782" cy="4834450"/>
            <a:chOff x="2580436" y="1095043"/>
            <a:chExt cx="9421782" cy="483445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5C0FA0-A07C-2E3B-AF0C-F5970BF85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436" y="1420483"/>
              <a:ext cx="1270958" cy="633991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46E77E8-7FA6-C109-28AF-8E9D0AAB4A48}"/>
                </a:ext>
              </a:extLst>
            </p:cNvPr>
            <p:cNvCxnSpPr/>
            <p:nvPr/>
          </p:nvCxnSpPr>
          <p:spPr>
            <a:xfrm>
              <a:off x="3830128" y="1420483"/>
              <a:ext cx="27432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E56FD36-1B40-F863-AB82-353908F00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1083" y="2634268"/>
              <a:ext cx="1370580" cy="758882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FB7986A-E46E-D542-B40C-61B31B60DE77}"/>
                </a:ext>
              </a:extLst>
            </p:cNvPr>
            <p:cNvCxnSpPr>
              <a:cxnSpLocks/>
            </p:cNvCxnSpPr>
            <p:nvPr/>
          </p:nvCxnSpPr>
          <p:spPr>
            <a:xfrm>
              <a:off x="4868849" y="2634269"/>
              <a:ext cx="170227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02BACED-A42E-6CBD-B1E2-5FF46A390900}"/>
                </a:ext>
              </a:extLst>
            </p:cNvPr>
            <p:cNvCxnSpPr>
              <a:cxnSpLocks/>
            </p:cNvCxnSpPr>
            <p:nvPr/>
          </p:nvCxnSpPr>
          <p:spPr>
            <a:xfrm>
              <a:off x="3830127" y="5513995"/>
              <a:ext cx="27432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D835DC-5BC4-52FB-A4BB-731D5B825BB2}"/>
                </a:ext>
              </a:extLst>
            </p:cNvPr>
            <p:cNvSpPr txBox="1"/>
            <p:nvPr/>
          </p:nvSpPr>
          <p:spPr>
            <a:xfrm>
              <a:off x="7596995" y="5098496"/>
              <a:ext cx="44052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Conclusion &amp; Future Recommendations 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52DFA6D-23FC-D700-094F-B6FE75751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9428" y="4058348"/>
              <a:ext cx="682969" cy="68296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174EA75-1B7C-6092-4612-88A33C88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89663" y="1095043"/>
              <a:ext cx="682968" cy="682968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25A380E-C0E7-25E2-DD9B-F4BEFED4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3911" y="5258780"/>
              <a:ext cx="590995" cy="590995"/>
            </a:xfrm>
            <a:prstGeom prst="rect">
              <a:avLst/>
            </a:prstGeom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206159C-0AE6-FD0C-427C-EC619AC09146}"/>
                </a:ext>
              </a:extLst>
            </p:cNvPr>
            <p:cNvCxnSpPr>
              <a:cxnSpLocks/>
            </p:cNvCxnSpPr>
            <p:nvPr/>
          </p:nvCxnSpPr>
          <p:spPr>
            <a:xfrm>
              <a:off x="2888713" y="4852162"/>
              <a:ext cx="941414" cy="661833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8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6F74158-E8C0-8531-2CEA-BCB1976A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586" y="2177895"/>
              <a:ext cx="682968" cy="682968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3EFE39-18D0-CE55-C56C-5170CF878905}"/>
                </a:ext>
              </a:extLst>
            </p:cNvPr>
            <p:cNvCxnSpPr>
              <a:cxnSpLocks/>
            </p:cNvCxnSpPr>
            <p:nvPr/>
          </p:nvCxnSpPr>
          <p:spPr>
            <a:xfrm>
              <a:off x="3544110" y="3984824"/>
              <a:ext cx="1324739" cy="494001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095E00-943C-3566-BC94-1D35AE246C7A}"/>
                </a:ext>
              </a:extLst>
            </p:cNvPr>
            <p:cNvCxnSpPr/>
            <p:nvPr/>
          </p:nvCxnSpPr>
          <p:spPr>
            <a:xfrm>
              <a:off x="4868849" y="4478825"/>
              <a:ext cx="170227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14791F-9F7D-DD49-EDB6-E3A804923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" y="1733811"/>
            <a:ext cx="4260892" cy="42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6924F8-484E-EE03-13A5-D55BD1452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641"/>
            <a:ext cx="10515600" cy="4282751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Feature Extraction: </a:t>
            </a:r>
            <a:r>
              <a:rPr lang="en-US" i="0" dirty="0">
                <a:effectLst/>
              </a:rPr>
              <a:t>Employs Short-Time Fourier Transform (STFT) as a feature extraction technique.</a:t>
            </a:r>
            <a:endParaRPr lang="en-US" b="1" i="0" dirty="0">
              <a:effectLst/>
            </a:endParaRP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Adaptable Sampling Rates</a:t>
            </a:r>
            <a:r>
              <a:rPr lang="en-US" b="0" i="0" dirty="0">
                <a:effectLst/>
              </a:rPr>
              <a:t>: Works seamlessly with both 8kHz and 16kHz sampling rates, enhancing versatility.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Real-time Detection</a:t>
            </a:r>
            <a:r>
              <a:rPr lang="en-US" b="0" i="0" dirty="0">
                <a:effectLst/>
              </a:rPr>
              <a:t>: Enables real-time voice activity detection by processing audio in manageable parts.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Architecture:</a:t>
            </a:r>
            <a:r>
              <a:rPr lang="en-US" i="0" dirty="0">
                <a:effectLst/>
              </a:rPr>
              <a:t>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</a:t>
            </a:r>
            <a:r>
              <a:rPr lang="en-US" i="0" dirty="0">
                <a:effectLst/>
              </a:rPr>
              <a:t>ncoder consisting of convolutional layers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</a:t>
            </a:r>
            <a:r>
              <a:rPr lang="en-US" i="0" dirty="0">
                <a:effectLst/>
              </a:rPr>
              <a:t>ecoder with an LSTM layer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</a:t>
            </a:r>
            <a:r>
              <a:rPr lang="en-US" i="0" dirty="0">
                <a:effectLst/>
              </a:rPr>
              <a:t>onvolutional and sigmoid layers for output.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183ED7-D130-BB04-B83D-0DCC20D68E40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9" name="Flowchart: Manual Input 8">
              <a:extLst>
                <a:ext uri="{FF2B5EF4-FFF2-40B4-BE49-F238E27FC236}">
                  <a16:creationId xmlns:a16="http://schemas.microsoft.com/office/drawing/2014/main" id="{4E79EBD0-D2C7-EAC5-371B-D4D074660EBD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Manual Input 9">
              <a:extLst>
                <a:ext uri="{FF2B5EF4-FFF2-40B4-BE49-F238E27FC236}">
                  <a16:creationId xmlns:a16="http://schemas.microsoft.com/office/drawing/2014/main" id="{C51377C0-B9DA-D30A-63DC-EA00B5C03CA4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CF38FCD-38B4-B6F7-29D5-A3E7DBA35B60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Silero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E4F4B-B33D-4EF9-D49F-D5EE9113B5FA}"/>
              </a:ext>
            </a:extLst>
          </p:cNvPr>
          <p:cNvSpPr txBox="1"/>
          <p:nvPr/>
        </p:nvSpPr>
        <p:spPr>
          <a:xfrm>
            <a:off x="7920718" y="5760705"/>
            <a:ext cx="4122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S. Team, </a:t>
            </a:r>
            <a:r>
              <a:rPr lang="en-US" sz="1200" dirty="0" err="1"/>
              <a:t>Silero</a:t>
            </a:r>
            <a:r>
              <a:rPr lang="en-US" sz="1200" dirty="0"/>
              <a:t> VAD: Pre-trained enterprise-grade voice activity detector (VAD), number detector and language classifier, https : / / </a:t>
            </a:r>
            <a:r>
              <a:rPr lang="en-US" sz="1200" dirty="0" err="1"/>
              <a:t>github</a:t>
            </a:r>
            <a:r>
              <a:rPr lang="en-US" sz="1200" dirty="0"/>
              <a:t> . com / snakers4/</a:t>
            </a:r>
            <a:r>
              <a:rPr lang="en-US" sz="1200" dirty="0" err="1"/>
              <a:t>silero-vad</a:t>
            </a:r>
            <a:r>
              <a:rPr lang="en-US" sz="1200" dirty="0"/>
              <a:t>, 2021 </a:t>
            </a:r>
          </a:p>
        </p:txBody>
      </p:sp>
    </p:spTree>
    <p:extLst>
      <p:ext uri="{BB962C8B-B14F-4D97-AF65-F5344CB8AC3E}">
        <p14:creationId xmlns:p14="http://schemas.microsoft.com/office/powerpoint/2010/main" val="668155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AF6E-C015-39C1-214D-1896218B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3" y="1375541"/>
            <a:ext cx="5685263" cy="1762295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dirty="0"/>
              <a:t> </a:t>
            </a:r>
            <a:r>
              <a:rPr lang="en-US" b="1" i="0" dirty="0">
                <a:effectLst/>
              </a:rPr>
              <a:t>Feature Extraction: </a:t>
            </a:r>
            <a:r>
              <a:rPr lang="en-US" i="0" dirty="0">
                <a:effectLst/>
              </a:rPr>
              <a:t>uses Mel-Frequency Cepstral </a:t>
            </a:r>
            <a:r>
              <a:rPr lang="en-US" dirty="0"/>
              <a:t>C</a:t>
            </a:r>
            <a:r>
              <a:rPr lang="en-US" i="0" dirty="0">
                <a:effectLst/>
              </a:rPr>
              <a:t>oefficients (MFCC). </a:t>
            </a:r>
            <a:endParaRPr lang="en-US" b="0" i="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b="1" i="0" dirty="0">
                <a:effectLst/>
              </a:rPr>
              <a:t> Architecture: </a:t>
            </a:r>
            <a:r>
              <a:rPr lang="en-US" i="0" dirty="0">
                <a:effectLst/>
              </a:rPr>
              <a:t>Multiple CNN blocks.</a:t>
            </a:r>
          </a:p>
          <a:p>
            <a:pPr>
              <a:buFont typeface="+mj-lt"/>
              <a:buAutoNum type="arabicPeriod"/>
            </a:pPr>
            <a:endParaRPr lang="en-US" i="0" dirty="0">
              <a:effectLst/>
            </a:endParaRPr>
          </a:p>
          <a:p>
            <a:pPr marL="0" indent="0">
              <a:buNone/>
            </a:pPr>
            <a:endParaRPr lang="en-US" i="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98996-CBC9-B1D3-7A79-6837B268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604" y="863825"/>
            <a:ext cx="4849880" cy="55613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B54E81-5894-612A-B0DE-2C55C46F2C1D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8" name="Flowchart: Manual Input 7">
              <a:extLst>
                <a:ext uri="{FF2B5EF4-FFF2-40B4-BE49-F238E27FC236}">
                  <a16:creationId xmlns:a16="http://schemas.microsoft.com/office/drawing/2014/main" id="{BE894504-A85D-2F18-D8E0-C9E8EC1453D9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Manual Input 8">
              <a:extLst>
                <a:ext uri="{FF2B5EF4-FFF2-40B4-BE49-F238E27FC236}">
                  <a16:creationId xmlns:a16="http://schemas.microsoft.com/office/drawing/2014/main" id="{B7B3EFAD-87F9-6E21-7E7A-CAAFE8E3DE8A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136D9AE-9FD9-49E5-4096-F696E04BDC0D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1922484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MarbleNet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9CCEB-9F01-5D14-80FA-0734134CF8E6}"/>
              </a:ext>
            </a:extLst>
          </p:cNvPr>
          <p:cNvSpPr txBox="1"/>
          <p:nvPr/>
        </p:nvSpPr>
        <p:spPr>
          <a:xfrm>
            <a:off x="875523" y="5963549"/>
            <a:ext cx="596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F. Jia, S. Majumdar, and B. Ginsburg, </a:t>
            </a:r>
            <a:r>
              <a:rPr lang="en-US" sz="1200" dirty="0" err="1"/>
              <a:t>Marblenet</a:t>
            </a:r>
            <a:r>
              <a:rPr lang="en-US" sz="1200" dirty="0"/>
              <a:t>: Deep 1d time-channel separable convolutional neural network for voice activity detection, 2021.</a:t>
            </a:r>
          </a:p>
        </p:txBody>
      </p:sp>
    </p:spTree>
    <p:extLst>
      <p:ext uri="{BB962C8B-B14F-4D97-AF65-F5344CB8AC3E}">
        <p14:creationId xmlns:p14="http://schemas.microsoft.com/office/powerpoint/2010/main" val="1270782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8B3B243-EE05-2BEE-1FA1-9B965F4C6E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544343"/>
              </p:ext>
            </p:extLst>
          </p:nvPr>
        </p:nvGraphicFramePr>
        <p:xfrm>
          <a:off x="838200" y="1348242"/>
          <a:ext cx="10515600" cy="388112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272990">
                  <a:extLst>
                    <a:ext uri="{9D8B030D-6E8A-4147-A177-3AD203B41FA5}">
                      <a16:colId xmlns:a16="http://schemas.microsoft.com/office/drawing/2014/main" val="815467154"/>
                    </a:ext>
                  </a:extLst>
                </a:gridCol>
                <a:gridCol w="1933250">
                  <a:extLst>
                    <a:ext uri="{9D8B030D-6E8A-4147-A177-3AD203B41FA5}">
                      <a16:colId xmlns:a16="http://schemas.microsoft.com/office/drawing/2014/main" val="7865095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613691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031754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36251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Parameters</a:t>
                      </a:r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AliMeeting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DIHARD III (Full)</a:t>
                      </a:r>
                      <a:r>
                        <a:rPr lang="en-US" baseline="30000" dirty="0"/>
                        <a:t>3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898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Train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Eval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Train/Dev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Eval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Duration (in hours)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104.75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34.15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33.01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339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Recordings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254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259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2010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Overlap ratio (%)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42.27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24.20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10.70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9.35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271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Mandarin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English (Not all native speakers)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1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Domain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Meeting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Audiobooks, Broadcast Interview, Clinical, Court, </a:t>
                      </a:r>
                      <a:r>
                        <a:rPr lang="en-US" dirty="0" err="1"/>
                        <a:t>Maptask</a:t>
                      </a:r>
                      <a:r>
                        <a:rPr lang="en-US" dirty="0"/>
                        <a:t>, Meeting, Restaurant, Webvideo, etc. (11 in total)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29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Audio File Format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.WAV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.FLAC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4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Ground Truth Format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  <a:r>
                        <a:rPr lang="en-US" dirty="0" err="1"/>
                        <a:t>TextGrid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.RTTM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4353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474E32-3A46-79F5-C44C-65A6369EA531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8" name="Flowchart: Manual Input 7">
              <a:extLst>
                <a:ext uri="{FF2B5EF4-FFF2-40B4-BE49-F238E27FC236}">
                  <a16:creationId xmlns:a16="http://schemas.microsoft.com/office/drawing/2014/main" id="{A637BD58-CBFE-1BCD-F00D-4CBEFEF87769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Manual Input 8">
              <a:extLst>
                <a:ext uri="{FF2B5EF4-FFF2-40B4-BE49-F238E27FC236}">
                  <a16:creationId xmlns:a16="http://schemas.microsoft.com/office/drawing/2014/main" id="{94440C5D-C301-4EA3-46D6-1E23D4AA8118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F38E891-4F6B-2B0B-A877-45C6EA4E223B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1E5673-31B6-ED31-96B6-25003A1D0456}"/>
              </a:ext>
            </a:extLst>
          </p:cNvPr>
          <p:cNvSpPr txBox="1"/>
          <p:nvPr/>
        </p:nvSpPr>
        <p:spPr>
          <a:xfrm>
            <a:off x="838200" y="5914206"/>
            <a:ext cx="554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 F. Yu, S. Zhang, Y. Fu, et al., “M2met: The ICASSP 2022 multi-channel multi-party meeting transcription challenge,” </a:t>
            </a:r>
            <a:r>
              <a:rPr lang="en-US" sz="1200" dirty="0" err="1"/>
              <a:t>CoRR</a:t>
            </a:r>
            <a:r>
              <a:rPr lang="en-US" sz="1200" dirty="0"/>
              <a:t>, vol. abs/2110.07393, 2021.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A0929-016C-C1E7-755F-BAE17204B04A}"/>
              </a:ext>
            </a:extLst>
          </p:cNvPr>
          <p:cNvSpPr txBox="1"/>
          <p:nvPr/>
        </p:nvSpPr>
        <p:spPr>
          <a:xfrm>
            <a:off x="6699985" y="5914205"/>
            <a:ext cx="4705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[3] N. </a:t>
            </a:r>
            <a:r>
              <a:rPr lang="en-US" sz="1200" dirty="0" err="1"/>
              <a:t>Ryant</a:t>
            </a:r>
            <a:r>
              <a:rPr lang="en-US" sz="1200" dirty="0"/>
              <a:t>, P. Singh, V. </a:t>
            </a:r>
            <a:r>
              <a:rPr lang="en-US" sz="1200" dirty="0" err="1"/>
              <a:t>Krishnamohan</a:t>
            </a:r>
            <a:r>
              <a:rPr lang="en-US" sz="1200" dirty="0"/>
              <a:t>, et al., The third DIHARD diarization challenge, 2021.</a:t>
            </a:r>
          </a:p>
        </p:txBody>
      </p:sp>
    </p:spTree>
    <p:extLst>
      <p:ext uri="{BB962C8B-B14F-4D97-AF65-F5344CB8AC3E}">
        <p14:creationId xmlns:p14="http://schemas.microsoft.com/office/powerpoint/2010/main" val="343113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C9A3CF7-6837-4D8B-1FD3-F1FF54907D4E}"/>
              </a:ext>
            </a:extLst>
          </p:cNvPr>
          <p:cNvSpPr/>
          <p:nvPr/>
        </p:nvSpPr>
        <p:spPr>
          <a:xfrm>
            <a:off x="5561451" y="4527395"/>
            <a:ext cx="1028919" cy="171759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819CFC-AEFD-C353-61B3-552849B1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85" y="2897966"/>
            <a:ext cx="4190830" cy="4190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A11848-9CE8-8B0E-1271-CE9D6FDB9AD0}"/>
                  </a:ext>
                </a:extLst>
              </p:cNvPr>
              <p:cNvSpPr txBox="1"/>
              <p:nvPr/>
            </p:nvSpPr>
            <p:spPr>
              <a:xfrm>
                <a:off x="386732" y="4771118"/>
                <a:ext cx="3470206" cy="15253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A11848-9CE8-8B0E-1271-CE9D6FDB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32" y="4771118"/>
                <a:ext cx="3470206" cy="1525354"/>
              </a:xfrm>
              <a:prstGeom prst="rect">
                <a:avLst/>
              </a:prstGeom>
              <a:blipFill>
                <a:blip r:embed="rId3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!!needle">
            <a:extLst>
              <a:ext uri="{FF2B5EF4-FFF2-40B4-BE49-F238E27FC236}">
                <a16:creationId xmlns:a16="http://schemas.microsoft.com/office/drawing/2014/main" id="{96B15B41-0A33-C714-05A6-27AA7D80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46622">
            <a:off x="5551891" y="4925866"/>
            <a:ext cx="703596" cy="129205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582483A-1B40-3114-EFB3-FF6B90C66864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28" name="Flowchart: Manual Input 27">
              <a:extLst>
                <a:ext uri="{FF2B5EF4-FFF2-40B4-BE49-F238E27FC236}">
                  <a16:creationId xmlns:a16="http://schemas.microsoft.com/office/drawing/2014/main" id="{29FF50D0-C788-E244-9DAB-FD3899FA714C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9" name="Flowchart: Manual Input 28">
              <a:extLst>
                <a:ext uri="{FF2B5EF4-FFF2-40B4-BE49-F238E27FC236}">
                  <a16:creationId xmlns:a16="http://schemas.microsoft.com/office/drawing/2014/main" id="{E7D5988C-5782-C8AF-E6C7-9C0B527B212C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08B0914E-EC93-ED28-25F5-26B7422F06AC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9A07C5-A30F-9478-7CFB-544EECF2BB9D}"/>
              </a:ext>
            </a:extLst>
          </p:cNvPr>
          <p:cNvSpPr txBox="1"/>
          <p:nvPr/>
        </p:nvSpPr>
        <p:spPr>
          <a:xfrm>
            <a:off x="9671942" y="791407"/>
            <a:ext cx="2211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Abbreviations: </a:t>
            </a:r>
          </a:p>
          <a:p>
            <a:r>
              <a:rPr lang="en-US" b="1" dirty="0"/>
              <a:t>TP: </a:t>
            </a:r>
            <a:r>
              <a:rPr lang="en-US" dirty="0"/>
              <a:t>True Positive</a:t>
            </a:r>
          </a:p>
          <a:p>
            <a:r>
              <a:rPr lang="en-US" b="1" dirty="0"/>
              <a:t>TN:</a:t>
            </a:r>
            <a:r>
              <a:rPr lang="en-US" dirty="0"/>
              <a:t> True Negative</a:t>
            </a:r>
          </a:p>
          <a:p>
            <a:r>
              <a:rPr lang="en-US" b="1" dirty="0"/>
              <a:t>FP:</a:t>
            </a:r>
            <a:r>
              <a:rPr lang="en-US" dirty="0"/>
              <a:t> False Positive</a:t>
            </a:r>
          </a:p>
          <a:p>
            <a:r>
              <a:rPr lang="en-US" b="1" dirty="0"/>
              <a:t>FN:</a:t>
            </a:r>
            <a:r>
              <a:rPr lang="en-US" dirty="0"/>
              <a:t> False Negative</a:t>
            </a:r>
          </a:p>
        </p:txBody>
      </p:sp>
    </p:spTree>
    <p:extLst>
      <p:ext uri="{BB962C8B-B14F-4D97-AF65-F5344CB8AC3E}">
        <p14:creationId xmlns:p14="http://schemas.microsoft.com/office/powerpoint/2010/main" val="34962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C9A3CF7-6837-4D8B-1FD3-F1FF54907D4E}"/>
              </a:ext>
            </a:extLst>
          </p:cNvPr>
          <p:cNvSpPr/>
          <p:nvPr/>
        </p:nvSpPr>
        <p:spPr>
          <a:xfrm>
            <a:off x="5561451" y="4527395"/>
            <a:ext cx="1028919" cy="171759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819CFC-AEFD-C353-61B3-552849B1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85" y="2897966"/>
            <a:ext cx="4190830" cy="4190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00263-DA23-A1F9-8298-4FE13016A773}"/>
                  </a:ext>
                </a:extLst>
              </p:cNvPr>
              <p:cNvSpPr txBox="1"/>
              <p:nvPr/>
            </p:nvSpPr>
            <p:spPr>
              <a:xfrm>
                <a:off x="1790699" y="3222449"/>
                <a:ext cx="2875711" cy="889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𝑀𝑖𝑠𝑠𝑒𝑑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𝐷𝑒𝑡𝑒𝑐𝑡𝑖𝑜𝑛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𝑅𝑎𝑡𝑒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00263-DA23-A1F9-8298-4FE13016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99" y="3222449"/>
                <a:ext cx="2875711" cy="889154"/>
              </a:xfrm>
              <a:prstGeom prst="rect">
                <a:avLst/>
              </a:prstGeom>
              <a:blipFill>
                <a:blip r:embed="rId3"/>
                <a:stretch>
                  <a:fillRect l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!!needle">
            <a:extLst>
              <a:ext uri="{FF2B5EF4-FFF2-40B4-BE49-F238E27FC236}">
                <a16:creationId xmlns:a16="http://schemas.microsoft.com/office/drawing/2014/main" id="{96B15B41-0A33-C714-05A6-27AA7D80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17376">
            <a:off x="5539465" y="4598030"/>
            <a:ext cx="703596" cy="1292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920D74D-F486-998E-5B13-295D2BF2D381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21901F2C-F7FB-6164-594A-644E3E41C94A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78B2FA9C-2B3E-B40B-3DB1-36D41BDE833E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8F455693-A613-1AE3-1AB7-C723775B5716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DD60B-847D-C0A6-47CD-E59888339BDA}"/>
                  </a:ext>
                </a:extLst>
              </p:cNvPr>
              <p:cNvSpPr txBox="1"/>
              <p:nvPr/>
            </p:nvSpPr>
            <p:spPr>
              <a:xfrm>
                <a:off x="393982" y="4793023"/>
                <a:ext cx="3460681" cy="15253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DD60B-847D-C0A6-47CD-E59888339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82" y="4793023"/>
                <a:ext cx="3460681" cy="1525354"/>
              </a:xfrm>
              <a:prstGeom prst="rect">
                <a:avLst/>
              </a:prstGeom>
              <a:blipFill>
                <a:blip r:embed="rId5"/>
                <a:stretch>
                  <a:fillRect l="-3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F6A8B29-2AC8-4DBA-1DB0-42F6701A1283}"/>
              </a:ext>
            </a:extLst>
          </p:cNvPr>
          <p:cNvSpPr txBox="1"/>
          <p:nvPr/>
        </p:nvSpPr>
        <p:spPr>
          <a:xfrm>
            <a:off x="9671942" y="791407"/>
            <a:ext cx="2211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Abbreviations: </a:t>
            </a:r>
          </a:p>
          <a:p>
            <a:r>
              <a:rPr lang="en-US" b="1" dirty="0"/>
              <a:t>TP: </a:t>
            </a:r>
            <a:r>
              <a:rPr lang="en-US" dirty="0"/>
              <a:t>True Positive</a:t>
            </a:r>
          </a:p>
          <a:p>
            <a:r>
              <a:rPr lang="en-US" b="1" dirty="0"/>
              <a:t>TN:</a:t>
            </a:r>
            <a:r>
              <a:rPr lang="en-US" dirty="0"/>
              <a:t> True Negative</a:t>
            </a:r>
          </a:p>
          <a:p>
            <a:r>
              <a:rPr lang="en-US" b="1" dirty="0"/>
              <a:t>FP:</a:t>
            </a:r>
            <a:r>
              <a:rPr lang="en-US" dirty="0"/>
              <a:t> False Positive</a:t>
            </a:r>
          </a:p>
          <a:p>
            <a:r>
              <a:rPr lang="en-US" b="1" dirty="0"/>
              <a:t>FN:</a:t>
            </a:r>
            <a:r>
              <a:rPr lang="en-US" dirty="0"/>
              <a:t> False Negative</a:t>
            </a:r>
          </a:p>
        </p:txBody>
      </p:sp>
    </p:spTree>
    <p:extLst>
      <p:ext uri="{BB962C8B-B14F-4D97-AF65-F5344CB8AC3E}">
        <p14:creationId xmlns:p14="http://schemas.microsoft.com/office/powerpoint/2010/main" val="265021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C9A3CF7-6837-4D8B-1FD3-F1FF54907D4E}"/>
              </a:ext>
            </a:extLst>
          </p:cNvPr>
          <p:cNvSpPr/>
          <p:nvPr/>
        </p:nvSpPr>
        <p:spPr>
          <a:xfrm>
            <a:off x="5561451" y="4527395"/>
            <a:ext cx="1028919" cy="171759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819CFC-AEFD-C353-61B3-552849B1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85" y="2897966"/>
            <a:ext cx="4190830" cy="4190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A11848-9CE8-8B0E-1271-CE9D6FDB9AD0}"/>
                  </a:ext>
                </a:extLst>
              </p:cNvPr>
              <p:cNvSpPr txBox="1"/>
              <p:nvPr/>
            </p:nvSpPr>
            <p:spPr>
              <a:xfrm>
                <a:off x="393982" y="4793023"/>
                <a:ext cx="3460681" cy="15253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A11848-9CE8-8B0E-1271-CE9D6FDB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82" y="4793023"/>
                <a:ext cx="3460681" cy="1525354"/>
              </a:xfrm>
              <a:prstGeom prst="rect">
                <a:avLst/>
              </a:prstGeom>
              <a:blipFill>
                <a:blip r:embed="rId3"/>
                <a:stretch>
                  <a:fillRect l="-3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D3BCF-5CE3-5737-411E-79FFAADCC3AA}"/>
                  </a:ext>
                </a:extLst>
              </p:cNvPr>
              <p:cNvSpPr txBox="1"/>
              <p:nvPr/>
            </p:nvSpPr>
            <p:spPr>
              <a:xfrm>
                <a:off x="5041363" y="2330605"/>
                <a:ext cx="2069093" cy="889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𝐹𝑎𝑙𝑠𝑒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𝐴𝑙𝑎𝑟𝑚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𝑅𝑎𝑡𝑒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D3BCF-5CE3-5737-411E-79FFAADCC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363" y="2330605"/>
                <a:ext cx="2069093" cy="889154"/>
              </a:xfrm>
              <a:prstGeom prst="rect">
                <a:avLst/>
              </a:prstGeom>
              <a:blipFill>
                <a:blip r:embed="rId4"/>
                <a:stretch>
                  <a:fillRect l="-4425" r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00263-DA23-A1F9-8298-4FE13016A773}"/>
                  </a:ext>
                </a:extLst>
              </p:cNvPr>
              <p:cNvSpPr txBox="1"/>
              <p:nvPr/>
            </p:nvSpPr>
            <p:spPr>
              <a:xfrm>
                <a:off x="2014531" y="3222449"/>
                <a:ext cx="2651880" cy="889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𝑀𝑖𝑠𝑠𝑒𝑑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𝐷𝑒𝑡𝑒𝑐𝑡𝑖𝑜𝑛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𝑅𝑎𝑡𝑒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00263-DA23-A1F9-8298-4FE13016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31" y="3222449"/>
                <a:ext cx="2651880" cy="889154"/>
              </a:xfrm>
              <a:prstGeom prst="rect">
                <a:avLst/>
              </a:prstGeom>
              <a:blipFill>
                <a:blip r:embed="rId5"/>
                <a:stretch>
                  <a:fillRect l="-344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!!needle">
            <a:extLst>
              <a:ext uri="{FF2B5EF4-FFF2-40B4-BE49-F238E27FC236}">
                <a16:creationId xmlns:a16="http://schemas.microsoft.com/office/drawing/2014/main" id="{96B15B41-0A33-C714-05A6-27AA7D802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852" y="4638908"/>
            <a:ext cx="703596" cy="1292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37C88CB-1BB6-210F-FD39-690D63208FB3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338DDD16-835C-619A-AD04-ABE377D93B14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C1A3BEEF-EB00-2F28-3697-DE44BA040106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E23BC47-D280-87DA-70B0-67DC6E94CA37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35CE3-43C8-55D5-0F09-95DFD65BED5D}"/>
              </a:ext>
            </a:extLst>
          </p:cNvPr>
          <p:cNvSpPr txBox="1"/>
          <p:nvPr/>
        </p:nvSpPr>
        <p:spPr>
          <a:xfrm>
            <a:off x="9671942" y="791407"/>
            <a:ext cx="2211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Abbreviations: </a:t>
            </a:r>
          </a:p>
          <a:p>
            <a:r>
              <a:rPr lang="en-US" b="1" dirty="0"/>
              <a:t>TP: </a:t>
            </a:r>
            <a:r>
              <a:rPr lang="en-US" dirty="0"/>
              <a:t>True Positive</a:t>
            </a:r>
          </a:p>
          <a:p>
            <a:r>
              <a:rPr lang="en-US" b="1" dirty="0"/>
              <a:t>TN:</a:t>
            </a:r>
            <a:r>
              <a:rPr lang="en-US" dirty="0"/>
              <a:t> True Negative</a:t>
            </a:r>
          </a:p>
          <a:p>
            <a:r>
              <a:rPr lang="en-US" b="1" dirty="0"/>
              <a:t>FP:</a:t>
            </a:r>
            <a:r>
              <a:rPr lang="en-US" dirty="0"/>
              <a:t> False Positive</a:t>
            </a:r>
          </a:p>
          <a:p>
            <a:r>
              <a:rPr lang="en-US" b="1" dirty="0"/>
              <a:t>FN:</a:t>
            </a:r>
            <a:r>
              <a:rPr lang="en-US" dirty="0"/>
              <a:t> False Negative</a:t>
            </a:r>
          </a:p>
        </p:txBody>
      </p:sp>
    </p:spTree>
    <p:extLst>
      <p:ext uri="{BB962C8B-B14F-4D97-AF65-F5344CB8AC3E}">
        <p14:creationId xmlns:p14="http://schemas.microsoft.com/office/powerpoint/2010/main" val="160159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C9A3CF7-6837-4D8B-1FD3-F1FF54907D4E}"/>
              </a:ext>
            </a:extLst>
          </p:cNvPr>
          <p:cNvSpPr/>
          <p:nvPr/>
        </p:nvSpPr>
        <p:spPr>
          <a:xfrm>
            <a:off x="5561451" y="4527395"/>
            <a:ext cx="1028919" cy="171759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819CFC-AEFD-C353-61B3-552849B12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85" y="2897966"/>
            <a:ext cx="4190830" cy="4190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97F41D-95BA-60F1-45C3-9E2C05D69305}"/>
                  </a:ext>
                </a:extLst>
              </p:cNvPr>
              <p:cNvSpPr txBox="1"/>
              <p:nvPr/>
            </p:nvSpPr>
            <p:spPr>
              <a:xfrm>
                <a:off x="7999991" y="3429000"/>
                <a:ext cx="3123232" cy="916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𝐴𝑈𝐶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𝑅𝑒𝑐𝑒𝑖𝑣𝑒𝑟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𝑂𝑝𝑒𝑟𝑎𝑡𝑖𝑛𝑔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𝐶h𝑎𝑟𝑎𝑐𝑡𝑒𝑟𝑖𝑠𝑡𝑖𝑐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𝑈𝑛𝑑𝑒𝑟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𝐶𝑢𝑟𝑣𝑒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97F41D-95BA-60F1-45C3-9E2C05D69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991" y="3429000"/>
                <a:ext cx="3123232" cy="916213"/>
              </a:xfrm>
              <a:prstGeom prst="rect">
                <a:avLst/>
              </a:prstGeom>
              <a:blipFill>
                <a:blip r:embed="rId4"/>
                <a:stretch>
                  <a:fillRect l="-3899" r="-3274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!!needle">
            <a:extLst>
              <a:ext uri="{FF2B5EF4-FFF2-40B4-BE49-F238E27FC236}">
                <a16:creationId xmlns:a16="http://schemas.microsoft.com/office/drawing/2014/main" id="{96B15B41-0A33-C714-05A6-27AA7D802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67235">
            <a:off x="5988065" y="4740162"/>
            <a:ext cx="703596" cy="1292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DFF5D08-A67B-34BB-2978-E5C60FEC5FB9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0A1227ED-993E-8EE2-A6D9-6F8173EB9DB5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C7E64623-26D2-FB38-DC30-C5D39B5CA49B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7D8D2AA0-7530-5D67-CA02-50EF1D85F942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D3CC61-6E38-8063-CCC9-189171916375}"/>
                  </a:ext>
                </a:extLst>
              </p:cNvPr>
              <p:cNvSpPr txBox="1"/>
              <p:nvPr/>
            </p:nvSpPr>
            <p:spPr>
              <a:xfrm>
                <a:off x="393982" y="4793023"/>
                <a:ext cx="3460681" cy="15253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D3CC61-6E38-8063-CCC9-18917191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82" y="4793023"/>
                <a:ext cx="3460681" cy="1525354"/>
              </a:xfrm>
              <a:prstGeom prst="rect">
                <a:avLst/>
              </a:prstGeom>
              <a:blipFill>
                <a:blip r:embed="rId6"/>
                <a:stretch>
                  <a:fillRect l="-3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06A045-4F20-8B85-EE7A-1B0AB249ED1E}"/>
                  </a:ext>
                </a:extLst>
              </p:cNvPr>
              <p:cNvSpPr txBox="1"/>
              <p:nvPr/>
            </p:nvSpPr>
            <p:spPr>
              <a:xfrm>
                <a:off x="5041363" y="2330605"/>
                <a:ext cx="2069093" cy="889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𝐹𝑎𝑙𝑠𝑒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𝐴𝑙𝑎𝑟𝑚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𝑅𝑎𝑡𝑒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06A045-4F20-8B85-EE7A-1B0AB249E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363" y="2330605"/>
                <a:ext cx="2069093" cy="889154"/>
              </a:xfrm>
              <a:prstGeom prst="rect">
                <a:avLst/>
              </a:prstGeom>
              <a:blipFill>
                <a:blip r:embed="rId7"/>
                <a:stretch>
                  <a:fillRect l="-4425" r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B9BA76-B550-FB66-0A05-A19B4E830925}"/>
                  </a:ext>
                </a:extLst>
              </p:cNvPr>
              <p:cNvSpPr txBox="1"/>
              <p:nvPr/>
            </p:nvSpPr>
            <p:spPr>
              <a:xfrm>
                <a:off x="2014531" y="3222449"/>
                <a:ext cx="2651880" cy="889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𝑀𝑖𝑠𝑠𝑒𝑑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𝐷𝑒𝑡𝑒𝑐𝑡𝑖𝑜𝑛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𝑅𝑎𝑡𝑒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B9BA76-B550-FB66-0A05-A19B4E830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31" y="3222449"/>
                <a:ext cx="2651880" cy="889154"/>
              </a:xfrm>
              <a:prstGeom prst="rect">
                <a:avLst/>
              </a:prstGeom>
              <a:blipFill>
                <a:blip r:embed="rId8"/>
                <a:stretch>
                  <a:fillRect l="-344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B44CB8E-9A62-2803-1C0F-3D21CA4E0F72}"/>
              </a:ext>
            </a:extLst>
          </p:cNvPr>
          <p:cNvSpPr txBox="1"/>
          <p:nvPr/>
        </p:nvSpPr>
        <p:spPr>
          <a:xfrm>
            <a:off x="9671942" y="791407"/>
            <a:ext cx="2211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Abbreviations: </a:t>
            </a:r>
          </a:p>
          <a:p>
            <a:r>
              <a:rPr lang="en-US" b="1" dirty="0"/>
              <a:t>TP: </a:t>
            </a:r>
            <a:r>
              <a:rPr lang="en-US" dirty="0"/>
              <a:t>True Positive</a:t>
            </a:r>
          </a:p>
          <a:p>
            <a:r>
              <a:rPr lang="en-US" b="1" dirty="0"/>
              <a:t>TN:</a:t>
            </a:r>
            <a:r>
              <a:rPr lang="en-US" dirty="0"/>
              <a:t> True Negative</a:t>
            </a:r>
          </a:p>
          <a:p>
            <a:r>
              <a:rPr lang="en-US" b="1" dirty="0"/>
              <a:t>FP:</a:t>
            </a:r>
            <a:r>
              <a:rPr lang="en-US" dirty="0"/>
              <a:t> False Positive</a:t>
            </a:r>
          </a:p>
          <a:p>
            <a:r>
              <a:rPr lang="en-US" b="1" dirty="0"/>
              <a:t>FN:</a:t>
            </a:r>
            <a:r>
              <a:rPr lang="en-US" dirty="0"/>
              <a:t> False Negative</a:t>
            </a:r>
          </a:p>
        </p:txBody>
      </p:sp>
    </p:spTree>
    <p:extLst>
      <p:ext uri="{BB962C8B-B14F-4D97-AF65-F5344CB8AC3E}">
        <p14:creationId xmlns:p14="http://schemas.microsoft.com/office/powerpoint/2010/main" val="1063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C9A3CF7-6837-4D8B-1FD3-F1FF54907D4E}"/>
              </a:ext>
            </a:extLst>
          </p:cNvPr>
          <p:cNvSpPr/>
          <p:nvPr/>
        </p:nvSpPr>
        <p:spPr>
          <a:xfrm>
            <a:off x="5561451" y="4527395"/>
            <a:ext cx="1028919" cy="171759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819CFC-AEFD-C353-61B3-552849B12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85" y="2897966"/>
            <a:ext cx="4190830" cy="4190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273EAC-74B4-B751-A456-81F07D73695D}"/>
                  </a:ext>
                </a:extLst>
              </p:cNvPr>
              <p:cNvSpPr txBox="1"/>
              <p:nvPr/>
            </p:nvSpPr>
            <p:spPr>
              <a:xfrm>
                <a:off x="8337337" y="5298127"/>
                <a:ext cx="3689280" cy="946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𝐹𝑎𝑐𝑡𝑜𝑟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𝑡𝑎𝑘𝑒𝑛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𝑝𝑟𝑜𝑐𝑒𝑠𝑠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𝑓𝑖𝑙𝑒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𝐷𝑢𝑟𝑎𝑡𝑖𝑜𝑛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𝑓𝑖𝑙𝑒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273EAC-74B4-B751-A456-81F07D736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337" y="5298127"/>
                <a:ext cx="3689280" cy="946862"/>
              </a:xfrm>
              <a:prstGeom prst="rect">
                <a:avLst/>
              </a:prstGeom>
              <a:blipFill>
                <a:blip r:embed="rId4"/>
                <a:stretch>
                  <a:fillRect l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!!needle">
            <a:extLst>
              <a:ext uri="{FF2B5EF4-FFF2-40B4-BE49-F238E27FC236}">
                <a16:creationId xmlns:a16="http://schemas.microsoft.com/office/drawing/2014/main" id="{96B15B41-0A33-C714-05A6-27AA7D802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793192">
            <a:off x="6121879" y="4895010"/>
            <a:ext cx="703596" cy="1292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CED17C5-4E1A-F773-0FFC-CC9CB2C95A8E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5AB56436-70F1-B524-9E5B-42563F4E4554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E8392D8D-FBF0-31AC-D37E-C7C76F910995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F376C423-3E25-91C8-90FA-BF8CD46A219C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2FEB5C-3224-FC09-154E-364276D1BFDE}"/>
                  </a:ext>
                </a:extLst>
              </p:cNvPr>
              <p:cNvSpPr txBox="1"/>
              <p:nvPr/>
            </p:nvSpPr>
            <p:spPr>
              <a:xfrm>
                <a:off x="7999991" y="3429000"/>
                <a:ext cx="3123232" cy="916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𝐴𝑈𝐶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𝑅𝑒𝑐𝑒𝑖𝑣𝑒𝑟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𝑂𝑝𝑒𝑟𝑎𝑡𝑖𝑛𝑔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𝐶h𝑎𝑟𝑎𝑐𝑡𝑒𝑟𝑖𝑠𝑡𝑖𝑐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𝑈𝑛𝑑𝑒𝑟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𝐶𝑢𝑟𝑣𝑒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2FEB5C-3224-FC09-154E-364276D1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991" y="3429000"/>
                <a:ext cx="3123232" cy="916213"/>
              </a:xfrm>
              <a:prstGeom prst="rect">
                <a:avLst/>
              </a:prstGeom>
              <a:blipFill>
                <a:blip r:embed="rId6"/>
                <a:stretch>
                  <a:fillRect l="-3899" r="-3274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C3B00B-A641-4201-7F4C-E1000C95BFB1}"/>
                  </a:ext>
                </a:extLst>
              </p:cNvPr>
              <p:cNvSpPr txBox="1"/>
              <p:nvPr/>
            </p:nvSpPr>
            <p:spPr>
              <a:xfrm>
                <a:off x="393982" y="4793023"/>
                <a:ext cx="3460681" cy="15253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C3B00B-A641-4201-7F4C-E1000C95B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82" y="4793023"/>
                <a:ext cx="3460681" cy="1525354"/>
              </a:xfrm>
              <a:prstGeom prst="rect">
                <a:avLst/>
              </a:prstGeom>
              <a:blipFill>
                <a:blip r:embed="rId7"/>
                <a:stretch>
                  <a:fillRect l="-3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B30F54-DE85-68FA-FDA1-8396D5BB24C0}"/>
                  </a:ext>
                </a:extLst>
              </p:cNvPr>
              <p:cNvSpPr txBox="1"/>
              <p:nvPr/>
            </p:nvSpPr>
            <p:spPr>
              <a:xfrm>
                <a:off x="5041363" y="2330605"/>
                <a:ext cx="2069093" cy="889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𝐹𝑎𝑙𝑠𝑒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𝐴𝑙𝑎𝑟𝑚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𝑅𝑎𝑡𝑒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B30F54-DE85-68FA-FDA1-8396D5BB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363" y="2330605"/>
                <a:ext cx="2069093" cy="889154"/>
              </a:xfrm>
              <a:prstGeom prst="rect">
                <a:avLst/>
              </a:prstGeom>
              <a:blipFill>
                <a:blip r:embed="rId8"/>
                <a:stretch>
                  <a:fillRect l="-4425" r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3FC921-A15E-2853-33BE-50CF0015D635}"/>
                  </a:ext>
                </a:extLst>
              </p:cNvPr>
              <p:cNvSpPr txBox="1"/>
              <p:nvPr/>
            </p:nvSpPr>
            <p:spPr>
              <a:xfrm>
                <a:off x="2014531" y="3222449"/>
                <a:ext cx="2651880" cy="889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𝑀𝑖𝑠𝑠𝑒𝑑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𝐷𝑒𝑡𝑒𝑐𝑡𝑖𝑜𝑛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𝑅𝑎𝑡𝑒</m:t>
                    </m:r>
                  </m:oMath>
                </a14:m>
                <a:r>
                  <a:rPr lang="pt-BR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3FC921-A15E-2853-33BE-50CF0015D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31" y="3222449"/>
                <a:ext cx="2651880" cy="889154"/>
              </a:xfrm>
              <a:prstGeom prst="rect">
                <a:avLst/>
              </a:prstGeom>
              <a:blipFill>
                <a:blip r:embed="rId9"/>
                <a:stretch>
                  <a:fillRect l="-344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2DADAD7-1992-C28D-359B-6C314A2F9354}"/>
              </a:ext>
            </a:extLst>
          </p:cNvPr>
          <p:cNvSpPr txBox="1"/>
          <p:nvPr/>
        </p:nvSpPr>
        <p:spPr>
          <a:xfrm>
            <a:off x="9671942" y="791407"/>
            <a:ext cx="2211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Abbreviations: </a:t>
            </a:r>
          </a:p>
          <a:p>
            <a:r>
              <a:rPr lang="en-US" b="1" dirty="0"/>
              <a:t>TP: </a:t>
            </a:r>
            <a:r>
              <a:rPr lang="en-US" dirty="0"/>
              <a:t>True Positive</a:t>
            </a:r>
          </a:p>
          <a:p>
            <a:r>
              <a:rPr lang="en-US" b="1" dirty="0"/>
              <a:t>TN:</a:t>
            </a:r>
            <a:r>
              <a:rPr lang="en-US" dirty="0"/>
              <a:t> True Negative</a:t>
            </a:r>
          </a:p>
          <a:p>
            <a:r>
              <a:rPr lang="en-US" b="1" dirty="0"/>
              <a:t>FP:</a:t>
            </a:r>
            <a:r>
              <a:rPr lang="en-US" dirty="0"/>
              <a:t> False Positive</a:t>
            </a:r>
          </a:p>
          <a:p>
            <a:r>
              <a:rPr lang="en-US" b="1" dirty="0"/>
              <a:t>FN:</a:t>
            </a:r>
            <a:r>
              <a:rPr lang="en-US" dirty="0"/>
              <a:t> False Negative</a:t>
            </a:r>
          </a:p>
        </p:txBody>
      </p:sp>
    </p:spTree>
    <p:extLst>
      <p:ext uri="{BB962C8B-B14F-4D97-AF65-F5344CB8AC3E}">
        <p14:creationId xmlns:p14="http://schemas.microsoft.com/office/powerpoint/2010/main" val="17857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763E6-F832-98C1-660A-2155BCA4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03" y="1388364"/>
            <a:ext cx="6099794" cy="500618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E2807B-8BC8-C762-9605-247B569D29DB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0" name="Flowchart: Manual Input 9">
              <a:extLst>
                <a:ext uri="{FF2B5EF4-FFF2-40B4-BE49-F238E27FC236}">
                  <a16:creationId xmlns:a16="http://schemas.microsoft.com/office/drawing/2014/main" id="{FB6ADE20-F098-8423-B493-67618BCF0ED4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Flowchart: Manual Input 11">
              <a:extLst>
                <a:ext uri="{FF2B5EF4-FFF2-40B4-BE49-F238E27FC236}">
                  <a16:creationId xmlns:a16="http://schemas.microsoft.com/office/drawing/2014/main" id="{4849DCCB-3DEF-0E7A-89B2-F2F9881E981D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582125E-0F83-5F3D-5DFE-2C6A84877D70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9489233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Open Neural Network Exchange</a:t>
            </a:r>
          </a:p>
        </p:txBody>
      </p:sp>
    </p:spTree>
    <p:extLst>
      <p:ext uri="{BB962C8B-B14F-4D97-AF65-F5344CB8AC3E}">
        <p14:creationId xmlns:p14="http://schemas.microsoft.com/office/powerpoint/2010/main" val="4288607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9CE98-BFC2-E3FA-37A2-B02C807E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1" y="6474213"/>
            <a:ext cx="2743200" cy="365125"/>
          </a:xfrm>
        </p:spPr>
        <p:txBody>
          <a:bodyPr/>
          <a:lstStyle/>
          <a:p>
            <a:fld id="{C01FB5B8-060D-44AA-8894-3E32D31657E2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CED9C9-4465-BD9A-5124-DA0753800214}"/>
              </a:ext>
            </a:extLst>
          </p:cNvPr>
          <p:cNvGrpSpPr/>
          <p:nvPr/>
        </p:nvGrpSpPr>
        <p:grpSpPr>
          <a:xfrm>
            <a:off x="1254262" y="524060"/>
            <a:ext cx="9683476" cy="5545872"/>
            <a:chOff x="1420391" y="656030"/>
            <a:chExt cx="9683476" cy="554587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15ABD8-8556-A496-7A19-2E031DF5586E}"/>
                </a:ext>
              </a:extLst>
            </p:cNvPr>
            <p:cNvGrpSpPr/>
            <p:nvPr/>
          </p:nvGrpSpPr>
          <p:grpSpPr>
            <a:xfrm>
              <a:off x="1420391" y="1550210"/>
              <a:ext cx="9683476" cy="3776328"/>
              <a:chOff x="864637" y="1909665"/>
              <a:chExt cx="9683476" cy="3776328"/>
            </a:xfrm>
            <a:solidFill>
              <a:schemeClr val="bg1">
                <a:lumMod val="95000"/>
              </a:schemeClr>
            </a:solidFill>
          </p:grpSpPr>
          <p:sp>
            <p:nvSpPr>
              <p:cNvPr id="112" name="Diamond 111">
                <a:extLst>
                  <a:ext uri="{FF2B5EF4-FFF2-40B4-BE49-F238E27FC236}">
                    <a16:creationId xmlns:a16="http://schemas.microsoft.com/office/drawing/2014/main" id="{3B953535-4130-676E-52C4-FDC714ADBF0B}"/>
                  </a:ext>
                </a:extLst>
              </p:cNvPr>
              <p:cNvSpPr/>
              <p:nvPr/>
            </p:nvSpPr>
            <p:spPr>
              <a:xfrm>
                <a:off x="864637" y="1909665"/>
                <a:ext cx="2718318" cy="2494384"/>
              </a:xfrm>
              <a:prstGeom prst="diamond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Diamond 112">
                <a:extLst>
                  <a:ext uri="{FF2B5EF4-FFF2-40B4-BE49-F238E27FC236}">
                    <a16:creationId xmlns:a16="http://schemas.microsoft.com/office/drawing/2014/main" id="{D8A1A10E-F237-B792-2C26-028AA1DC5746}"/>
                  </a:ext>
                </a:extLst>
              </p:cNvPr>
              <p:cNvSpPr/>
              <p:nvPr/>
            </p:nvSpPr>
            <p:spPr>
              <a:xfrm>
                <a:off x="3007568" y="3057330"/>
                <a:ext cx="2718318" cy="2494384"/>
              </a:xfrm>
              <a:prstGeom prst="diamond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Diamond 113">
                <a:extLst>
                  <a:ext uri="{FF2B5EF4-FFF2-40B4-BE49-F238E27FC236}">
                    <a16:creationId xmlns:a16="http://schemas.microsoft.com/office/drawing/2014/main" id="{FE63D781-F8E9-1F1E-380D-41D768D2A920}"/>
                  </a:ext>
                </a:extLst>
              </p:cNvPr>
              <p:cNvSpPr/>
              <p:nvPr/>
            </p:nvSpPr>
            <p:spPr>
              <a:xfrm>
                <a:off x="5511738" y="1930681"/>
                <a:ext cx="2718318" cy="249438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Diamond 114">
                <a:extLst>
                  <a:ext uri="{FF2B5EF4-FFF2-40B4-BE49-F238E27FC236}">
                    <a16:creationId xmlns:a16="http://schemas.microsoft.com/office/drawing/2014/main" id="{68AA4923-26BF-7647-4279-95EEED63804C}"/>
                  </a:ext>
                </a:extLst>
              </p:cNvPr>
              <p:cNvSpPr/>
              <p:nvPr/>
            </p:nvSpPr>
            <p:spPr>
              <a:xfrm>
                <a:off x="7829795" y="3191609"/>
                <a:ext cx="2718318" cy="2494384"/>
              </a:xfrm>
              <a:prstGeom prst="diamond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71995F0-EF28-8E5C-E960-100298B3435E}"/>
                </a:ext>
              </a:extLst>
            </p:cNvPr>
            <p:cNvSpPr txBox="1"/>
            <p:nvPr/>
          </p:nvSpPr>
          <p:spPr>
            <a:xfrm>
              <a:off x="1697199" y="2566569"/>
              <a:ext cx="2326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INTRODUCTION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C16E4A8-6FF0-E8C5-8CF3-6996C2A5E9E6}"/>
                </a:ext>
              </a:extLst>
            </p:cNvPr>
            <p:cNvCxnSpPr>
              <a:cxnSpLocks/>
              <a:endCxn id="91" idx="4"/>
            </p:cNvCxnSpPr>
            <p:nvPr/>
          </p:nvCxnSpPr>
          <p:spPr>
            <a:xfrm>
              <a:off x="2773330" y="4044594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64CE974-5F3F-1524-C407-8733E385CF45}"/>
                </a:ext>
              </a:extLst>
            </p:cNvPr>
            <p:cNvSpPr/>
            <p:nvPr/>
          </p:nvSpPr>
          <p:spPr>
            <a:xfrm>
              <a:off x="2720456" y="4422145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9AD73D0-3CAD-6A7A-246E-77973DE06B4D}"/>
                </a:ext>
              </a:extLst>
            </p:cNvPr>
            <p:cNvSpPr txBox="1"/>
            <p:nvPr/>
          </p:nvSpPr>
          <p:spPr>
            <a:xfrm>
              <a:off x="1812277" y="4596514"/>
              <a:ext cx="19329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Background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Objective and Scope</a:t>
              </a:r>
            </a:p>
          </p:txBody>
        </p:sp>
        <p:sp>
          <p:nvSpPr>
            <p:cNvPr id="93" name="Half Frame 92">
              <a:extLst>
                <a:ext uri="{FF2B5EF4-FFF2-40B4-BE49-F238E27FC236}">
                  <a16:creationId xmlns:a16="http://schemas.microsoft.com/office/drawing/2014/main" id="{2F1BF47F-8FDC-12D8-A601-C85EB41A4C7A}"/>
                </a:ext>
              </a:extLst>
            </p:cNvPr>
            <p:cNvSpPr/>
            <p:nvPr/>
          </p:nvSpPr>
          <p:spPr>
            <a:xfrm>
              <a:off x="1610425" y="4422145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Half Frame 93">
              <a:extLst>
                <a:ext uri="{FF2B5EF4-FFF2-40B4-BE49-F238E27FC236}">
                  <a16:creationId xmlns:a16="http://schemas.microsoft.com/office/drawing/2014/main" id="{8B064798-2D9C-66B2-AA61-A9557CDEECC3}"/>
                </a:ext>
              </a:extLst>
            </p:cNvPr>
            <p:cNvSpPr/>
            <p:nvPr/>
          </p:nvSpPr>
          <p:spPr>
            <a:xfrm rot="10800000">
              <a:off x="3011886" y="5237013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2AB07FA-C7D3-62D1-1F7C-F1AD626FC5EC}"/>
                </a:ext>
              </a:extLst>
            </p:cNvPr>
            <p:cNvSpPr txBox="1"/>
            <p:nvPr/>
          </p:nvSpPr>
          <p:spPr>
            <a:xfrm>
              <a:off x="3765483" y="3561262"/>
              <a:ext cx="23264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LITERATURE REVIEW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27296C4-65F6-53DC-5534-B769711109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81" y="2233238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16C70D5-9764-ADFB-856C-FEB59EF35D5C}"/>
                </a:ext>
              </a:extLst>
            </p:cNvPr>
            <p:cNvSpPr/>
            <p:nvPr/>
          </p:nvSpPr>
          <p:spPr>
            <a:xfrm>
              <a:off x="4869607" y="2222639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alf Frame 97">
              <a:extLst>
                <a:ext uri="{FF2B5EF4-FFF2-40B4-BE49-F238E27FC236}">
                  <a16:creationId xmlns:a16="http://schemas.microsoft.com/office/drawing/2014/main" id="{EF8E9B40-1DC1-29BB-9E4F-25D95A2BA4AA}"/>
                </a:ext>
              </a:extLst>
            </p:cNvPr>
            <p:cNvSpPr/>
            <p:nvPr/>
          </p:nvSpPr>
          <p:spPr>
            <a:xfrm>
              <a:off x="3651966" y="656030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40DD203-A034-1D7C-C505-E2032682211E}"/>
                </a:ext>
              </a:extLst>
            </p:cNvPr>
            <p:cNvSpPr txBox="1"/>
            <p:nvPr/>
          </p:nvSpPr>
          <p:spPr>
            <a:xfrm>
              <a:off x="3765483" y="824162"/>
              <a:ext cx="2882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Audio Concepts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Pyannote, </a:t>
              </a:r>
              <a:r>
                <a:rPr lang="en-US" b="1" dirty="0" err="1">
                  <a:solidFill>
                    <a:schemeClr val="bg2"/>
                  </a:solidFill>
                </a:rPr>
                <a:t>Silero</a:t>
              </a:r>
              <a:r>
                <a:rPr lang="en-US" b="1" dirty="0">
                  <a:solidFill>
                    <a:schemeClr val="bg2"/>
                  </a:solidFill>
                </a:rPr>
                <a:t>, </a:t>
              </a:r>
              <a:r>
                <a:rPr lang="en-US" b="1" dirty="0" err="1">
                  <a:solidFill>
                    <a:schemeClr val="bg2"/>
                  </a:solidFill>
                </a:rPr>
                <a:t>MarbleNet</a:t>
              </a:r>
              <a:endParaRPr lang="en-US" b="1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Evaluation Metrics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ONNX</a:t>
              </a:r>
            </a:p>
          </p:txBody>
        </p:sp>
        <p:sp>
          <p:nvSpPr>
            <p:cNvPr id="100" name="Half Frame 99">
              <a:extLst>
                <a:ext uri="{FF2B5EF4-FFF2-40B4-BE49-F238E27FC236}">
                  <a16:creationId xmlns:a16="http://schemas.microsoft.com/office/drawing/2014/main" id="{CB635741-1FA6-8DF4-8AC6-44AFAD13F8D2}"/>
                </a:ext>
              </a:extLst>
            </p:cNvPr>
            <p:cNvSpPr/>
            <p:nvPr/>
          </p:nvSpPr>
          <p:spPr>
            <a:xfrm rot="10800000">
              <a:off x="5447481" y="1852525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1E96345-8FB3-719F-5A66-EC5CFB212500}"/>
                </a:ext>
              </a:extLst>
            </p:cNvPr>
            <p:cNvSpPr txBox="1"/>
            <p:nvPr/>
          </p:nvSpPr>
          <p:spPr>
            <a:xfrm>
              <a:off x="6281640" y="2407309"/>
              <a:ext cx="23264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METHODOLOGY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&amp;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RESULTS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82CE751-5A90-523F-DFFE-989E1D884A5B}"/>
                </a:ext>
              </a:extLst>
            </p:cNvPr>
            <p:cNvCxnSpPr>
              <a:cxnSpLocks/>
            </p:cNvCxnSpPr>
            <p:nvPr/>
          </p:nvCxnSpPr>
          <p:spPr>
            <a:xfrm>
              <a:off x="7420431" y="4065610"/>
              <a:ext cx="0" cy="464637"/>
            </a:xfrm>
            <a:prstGeom prst="lin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EAE3E92-47CD-3274-97DF-AA5ABD3E5348}"/>
                </a:ext>
              </a:extLst>
            </p:cNvPr>
            <p:cNvSpPr/>
            <p:nvPr/>
          </p:nvSpPr>
          <p:spPr>
            <a:xfrm>
              <a:off x="7367557" y="4486704"/>
              <a:ext cx="105747" cy="870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21B568-B0E3-1AE4-EA29-6438D455A1A7}"/>
                </a:ext>
              </a:extLst>
            </p:cNvPr>
            <p:cNvSpPr txBox="1"/>
            <p:nvPr/>
          </p:nvSpPr>
          <p:spPr>
            <a:xfrm>
              <a:off x="8587710" y="3895664"/>
              <a:ext cx="23264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CONCLUSION </a:t>
              </a:r>
            </a:p>
            <a:p>
              <a:pPr algn="ctr"/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5" name="Half Frame 104">
              <a:extLst>
                <a:ext uri="{FF2B5EF4-FFF2-40B4-BE49-F238E27FC236}">
                  <a16:creationId xmlns:a16="http://schemas.microsoft.com/office/drawing/2014/main" id="{DFF40159-EC12-DD69-52A9-87B640A5D3B2}"/>
                </a:ext>
              </a:extLst>
            </p:cNvPr>
            <p:cNvSpPr/>
            <p:nvPr/>
          </p:nvSpPr>
          <p:spPr>
            <a:xfrm>
              <a:off x="6250950" y="4372658"/>
              <a:ext cx="640080" cy="457200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836F69B-1D5A-5518-DB45-80CC83E77750}"/>
                </a:ext>
              </a:extLst>
            </p:cNvPr>
            <p:cNvSpPr txBox="1"/>
            <p:nvPr/>
          </p:nvSpPr>
          <p:spPr>
            <a:xfrm>
              <a:off x="6432897" y="4573790"/>
              <a:ext cx="2882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Experiment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Experiment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Experiment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Experiment 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Experiment 5</a:t>
              </a:r>
            </a:p>
          </p:txBody>
        </p:sp>
        <p:sp>
          <p:nvSpPr>
            <p:cNvPr id="107" name="Half Frame 106">
              <a:extLst>
                <a:ext uri="{FF2B5EF4-FFF2-40B4-BE49-F238E27FC236}">
                  <a16:creationId xmlns:a16="http://schemas.microsoft.com/office/drawing/2014/main" id="{45ACCFF7-9127-919A-09B1-4A5577E5CA39}"/>
                </a:ext>
              </a:extLst>
            </p:cNvPr>
            <p:cNvSpPr/>
            <p:nvPr/>
          </p:nvSpPr>
          <p:spPr>
            <a:xfrm rot="10800000">
              <a:off x="7691574" y="5744702"/>
              <a:ext cx="640080" cy="457200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Half Frame 107">
              <a:extLst>
                <a:ext uri="{FF2B5EF4-FFF2-40B4-BE49-F238E27FC236}">
                  <a16:creationId xmlns:a16="http://schemas.microsoft.com/office/drawing/2014/main" id="{F6569464-9FCA-1ACB-DF1F-5D570D8BED41}"/>
                </a:ext>
              </a:extLst>
            </p:cNvPr>
            <p:cNvSpPr/>
            <p:nvPr/>
          </p:nvSpPr>
          <p:spPr>
            <a:xfrm rot="10800000">
              <a:off x="10169102" y="1929565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Half Frame 109">
              <a:extLst>
                <a:ext uri="{FF2B5EF4-FFF2-40B4-BE49-F238E27FC236}">
                  <a16:creationId xmlns:a16="http://schemas.microsoft.com/office/drawing/2014/main" id="{639FA412-C993-B458-6984-3221B1A4029C}"/>
                </a:ext>
              </a:extLst>
            </p:cNvPr>
            <p:cNvSpPr/>
            <p:nvPr/>
          </p:nvSpPr>
          <p:spPr>
            <a:xfrm>
              <a:off x="8675200" y="1165452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974A166-2D08-2D28-3DC7-4ED48FF9B210}"/>
                </a:ext>
              </a:extLst>
            </p:cNvPr>
            <p:cNvSpPr txBox="1"/>
            <p:nvPr/>
          </p:nvSpPr>
          <p:spPr>
            <a:xfrm>
              <a:off x="8860330" y="1293159"/>
              <a:ext cx="1763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Summary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Contribution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Future Work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563F94F-3FFA-8CFD-DEF2-984FB98E409D}"/>
                </a:ext>
              </a:extLst>
            </p:cNvPr>
            <p:cNvCxnSpPr>
              <a:cxnSpLocks/>
            </p:cNvCxnSpPr>
            <p:nvPr/>
          </p:nvCxnSpPr>
          <p:spPr>
            <a:xfrm>
              <a:off x="9734900" y="2407309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D5A59EC8-1F13-5B3A-293C-BCF60BAD5B63}"/>
                </a:ext>
              </a:extLst>
            </p:cNvPr>
            <p:cNvSpPr/>
            <p:nvPr/>
          </p:nvSpPr>
          <p:spPr>
            <a:xfrm>
              <a:off x="9682026" y="2396710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512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9CE98-BFC2-E3FA-37A2-B02C807E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5BB05F-6AEC-96A1-DC2A-87628F61C8F8}"/>
              </a:ext>
            </a:extLst>
          </p:cNvPr>
          <p:cNvGrpSpPr/>
          <p:nvPr/>
        </p:nvGrpSpPr>
        <p:grpSpPr>
          <a:xfrm>
            <a:off x="1254262" y="524060"/>
            <a:ext cx="9683476" cy="5545872"/>
            <a:chOff x="1420391" y="656030"/>
            <a:chExt cx="9683476" cy="55458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D7FCC94-A9CF-68E3-BF9E-3FF09CE93232}"/>
                </a:ext>
              </a:extLst>
            </p:cNvPr>
            <p:cNvGrpSpPr/>
            <p:nvPr/>
          </p:nvGrpSpPr>
          <p:grpSpPr>
            <a:xfrm>
              <a:off x="1420391" y="1550210"/>
              <a:ext cx="9683476" cy="3776328"/>
              <a:chOff x="864637" y="1909665"/>
              <a:chExt cx="9683476" cy="3776328"/>
            </a:xfrm>
            <a:solidFill>
              <a:schemeClr val="bg1">
                <a:lumMod val="95000"/>
              </a:schemeClr>
            </a:solidFill>
          </p:grpSpPr>
          <p:sp>
            <p:nvSpPr>
              <p:cNvPr id="55" name="Diamond 54">
                <a:extLst>
                  <a:ext uri="{FF2B5EF4-FFF2-40B4-BE49-F238E27FC236}">
                    <a16:creationId xmlns:a16="http://schemas.microsoft.com/office/drawing/2014/main" id="{BAACEEAD-F26E-23F9-C615-A40E65D38300}"/>
                  </a:ext>
                </a:extLst>
              </p:cNvPr>
              <p:cNvSpPr/>
              <p:nvPr/>
            </p:nvSpPr>
            <p:spPr>
              <a:xfrm>
                <a:off x="864637" y="1909665"/>
                <a:ext cx="2718318" cy="249438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Diamond 55">
                <a:extLst>
                  <a:ext uri="{FF2B5EF4-FFF2-40B4-BE49-F238E27FC236}">
                    <a16:creationId xmlns:a16="http://schemas.microsoft.com/office/drawing/2014/main" id="{8ECDAF9A-A6C0-7A55-A1D7-CC989E64384B}"/>
                  </a:ext>
                </a:extLst>
              </p:cNvPr>
              <p:cNvSpPr/>
              <p:nvPr/>
            </p:nvSpPr>
            <p:spPr>
              <a:xfrm>
                <a:off x="3007568" y="3057330"/>
                <a:ext cx="2718318" cy="2494384"/>
              </a:xfrm>
              <a:prstGeom prst="diamond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90294521-252D-0A0B-99E4-3901EFA6B9CB}"/>
                  </a:ext>
                </a:extLst>
              </p:cNvPr>
              <p:cNvSpPr/>
              <p:nvPr/>
            </p:nvSpPr>
            <p:spPr>
              <a:xfrm>
                <a:off x="5511738" y="1930681"/>
                <a:ext cx="2718318" cy="2494384"/>
              </a:xfrm>
              <a:prstGeom prst="diamon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Diamond 57">
                <a:extLst>
                  <a:ext uri="{FF2B5EF4-FFF2-40B4-BE49-F238E27FC236}">
                    <a16:creationId xmlns:a16="http://schemas.microsoft.com/office/drawing/2014/main" id="{B4EEA8F2-C09A-DC1F-FA09-819078950744}"/>
                  </a:ext>
                </a:extLst>
              </p:cNvPr>
              <p:cNvSpPr/>
              <p:nvPr/>
            </p:nvSpPr>
            <p:spPr>
              <a:xfrm>
                <a:off x="7829795" y="3191609"/>
                <a:ext cx="2718318" cy="2494384"/>
              </a:xfrm>
              <a:prstGeom prst="diamond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BDD592-755E-A9D8-7246-B9EA072973D4}"/>
                </a:ext>
              </a:extLst>
            </p:cNvPr>
            <p:cNvSpPr txBox="1"/>
            <p:nvPr/>
          </p:nvSpPr>
          <p:spPr>
            <a:xfrm>
              <a:off x="1697199" y="2566569"/>
              <a:ext cx="2326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INTRODUCTION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F71522-6CC9-C612-7C14-B7D9B70861BE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>
              <a:off x="2773330" y="4044594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30A7BB-1609-7D59-4587-E7CC331C9D25}"/>
                </a:ext>
              </a:extLst>
            </p:cNvPr>
            <p:cNvSpPr/>
            <p:nvPr/>
          </p:nvSpPr>
          <p:spPr>
            <a:xfrm>
              <a:off x="2720456" y="4422145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91713D-D449-7C29-EE79-D6EDD3C1D4BA}"/>
                </a:ext>
              </a:extLst>
            </p:cNvPr>
            <p:cNvSpPr txBox="1"/>
            <p:nvPr/>
          </p:nvSpPr>
          <p:spPr>
            <a:xfrm>
              <a:off x="1812277" y="4596514"/>
              <a:ext cx="19329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Background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Objective and Scope</a:t>
              </a:r>
            </a:p>
          </p:txBody>
        </p:sp>
        <p:sp>
          <p:nvSpPr>
            <p:cNvPr id="20" name="Half Frame 19">
              <a:extLst>
                <a:ext uri="{FF2B5EF4-FFF2-40B4-BE49-F238E27FC236}">
                  <a16:creationId xmlns:a16="http://schemas.microsoft.com/office/drawing/2014/main" id="{DC466B59-BA9F-6512-4FF3-29DB28E6ABED}"/>
                </a:ext>
              </a:extLst>
            </p:cNvPr>
            <p:cNvSpPr/>
            <p:nvPr/>
          </p:nvSpPr>
          <p:spPr>
            <a:xfrm>
              <a:off x="1610425" y="4422145"/>
              <a:ext cx="640080" cy="457200"/>
            </a:xfrm>
            <a:prstGeom prst="halfFrame">
              <a:avLst/>
            </a:prstGeom>
            <a:solidFill>
              <a:srgbClr val="00206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F41F740C-3184-4DFE-326F-6201B6C8E3ED}"/>
                </a:ext>
              </a:extLst>
            </p:cNvPr>
            <p:cNvSpPr/>
            <p:nvPr/>
          </p:nvSpPr>
          <p:spPr>
            <a:xfrm rot="10800000">
              <a:off x="3011886" y="5237013"/>
              <a:ext cx="640080" cy="457200"/>
            </a:xfrm>
            <a:prstGeom prst="halfFrame">
              <a:avLst/>
            </a:prstGeom>
            <a:solidFill>
              <a:srgbClr val="00206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B99D80-DD7C-D35A-DB4F-0DA625EB847A}"/>
                </a:ext>
              </a:extLst>
            </p:cNvPr>
            <p:cNvSpPr txBox="1"/>
            <p:nvPr/>
          </p:nvSpPr>
          <p:spPr>
            <a:xfrm>
              <a:off x="3765483" y="3561262"/>
              <a:ext cx="23264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LITERATURE REVIEW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F0B853-C3D9-1134-6A70-87FB23758ED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81" y="2233238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259F999-3ED9-1188-A155-EC273E3B8988}"/>
                </a:ext>
              </a:extLst>
            </p:cNvPr>
            <p:cNvSpPr/>
            <p:nvPr/>
          </p:nvSpPr>
          <p:spPr>
            <a:xfrm>
              <a:off x="4869607" y="2222639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alf Frame 39">
              <a:extLst>
                <a:ext uri="{FF2B5EF4-FFF2-40B4-BE49-F238E27FC236}">
                  <a16:creationId xmlns:a16="http://schemas.microsoft.com/office/drawing/2014/main" id="{587B84AA-CC06-F6E0-EDDA-0871146CF5D6}"/>
                </a:ext>
              </a:extLst>
            </p:cNvPr>
            <p:cNvSpPr/>
            <p:nvPr/>
          </p:nvSpPr>
          <p:spPr>
            <a:xfrm>
              <a:off x="3651966" y="656030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8B724F-60B5-EEED-A210-70050393EC1E}"/>
                </a:ext>
              </a:extLst>
            </p:cNvPr>
            <p:cNvSpPr txBox="1"/>
            <p:nvPr/>
          </p:nvSpPr>
          <p:spPr>
            <a:xfrm>
              <a:off x="3765483" y="824162"/>
              <a:ext cx="2882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Audio Concepts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Pyannote, </a:t>
              </a:r>
              <a:r>
                <a:rPr lang="en-US" b="1" dirty="0" err="1">
                  <a:solidFill>
                    <a:schemeClr val="bg2"/>
                  </a:solidFill>
                </a:rPr>
                <a:t>Silero</a:t>
              </a:r>
              <a:r>
                <a:rPr lang="en-US" b="1" dirty="0">
                  <a:solidFill>
                    <a:schemeClr val="bg2"/>
                  </a:solidFill>
                </a:rPr>
                <a:t>, </a:t>
              </a:r>
              <a:r>
                <a:rPr lang="en-US" b="1" dirty="0" err="1">
                  <a:solidFill>
                    <a:schemeClr val="bg2"/>
                  </a:solidFill>
                </a:rPr>
                <a:t>MarbleNet</a:t>
              </a:r>
              <a:endParaRPr lang="en-US" b="1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Evaluation Metrics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ONNX</a:t>
              </a:r>
            </a:p>
          </p:txBody>
        </p:sp>
        <p:sp>
          <p:nvSpPr>
            <p:cNvPr id="42" name="Half Frame 41">
              <a:extLst>
                <a:ext uri="{FF2B5EF4-FFF2-40B4-BE49-F238E27FC236}">
                  <a16:creationId xmlns:a16="http://schemas.microsoft.com/office/drawing/2014/main" id="{8112ABAE-71B3-B049-9151-BB8A95252BBB}"/>
                </a:ext>
              </a:extLst>
            </p:cNvPr>
            <p:cNvSpPr/>
            <p:nvPr/>
          </p:nvSpPr>
          <p:spPr>
            <a:xfrm rot="10800000">
              <a:off x="5447481" y="1852525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D1096F-2ABA-6826-3F1C-38DA6450EDBA}"/>
                </a:ext>
              </a:extLst>
            </p:cNvPr>
            <p:cNvSpPr txBox="1"/>
            <p:nvPr/>
          </p:nvSpPr>
          <p:spPr>
            <a:xfrm>
              <a:off x="6281640" y="2388049"/>
              <a:ext cx="23264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METHODOLOGY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&amp;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RESULTS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7346286-A224-6743-37FC-8DBFBBF422B3}"/>
                </a:ext>
              </a:extLst>
            </p:cNvPr>
            <p:cNvCxnSpPr>
              <a:cxnSpLocks/>
            </p:cNvCxnSpPr>
            <p:nvPr/>
          </p:nvCxnSpPr>
          <p:spPr>
            <a:xfrm>
              <a:off x="7420431" y="4065610"/>
              <a:ext cx="0" cy="464637"/>
            </a:xfrm>
            <a:prstGeom prst="lin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EB8C20A-1A68-7210-AA6E-9C81C8AA502A}"/>
                </a:ext>
              </a:extLst>
            </p:cNvPr>
            <p:cNvSpPr/>
            <p:nvPr/>
          </p:nvSpPr>
          <p:spPr>
            <a:xfrm>
              <a:off x="7367557" y="4486704"/>
              <a:ext cx="105747" cy="870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DE549A-B641-0167-9E8B-FA0E453A97D7}"/>
                </a:ext>
              </a:extLst>
            </p:cNvPr>
            <p:cNvSpPr txBox="1"/>
            <p:nvPr/>
          </p:nvSpPr>
          <p:spPr>
            <a:xfrm>
              <a:off x="8608073" y="3919590"/>
              <a:ext cx="2326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CONCLUSION</a:t>
              </a:r>
            </a:p>
          </p:txBody>
        </p:sp>
        <p:sp>
          <p:nvSpPr>
            <p:cNvPr id="47" name="Half Frame 46">
              <a:extLst>
                <a:ext uri="{FF2B5EF4-FFF2-40B4-BE49-F238E27FC236}">
                  <a16:creationId xmlns:a16="http://schemas.microsoft.com/office/drawing/2014/main" id="{BE6D80C2-7FC1-A5BE-F1AB-BC31B3616EA0}"/>
                </a:ext>
              </a:extLst>
            </p:cNvPr>
            <p:cNvSpPr/>
            <p:nvPr/>
          </p:nvSpPr>
          <p:spPr>
            <a:xfrm>
              <a:off x="6250950" y="4372658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3AB573-AB46-F085-95B1-1B042B73946C}"/>
                </a:ext>
              </a:extLst>
            </p:cNvPr>
            <p:cNvSpPr txBox="1"/>
            <p:nvPr/>
          </p:nvSpPr>
          <p:spPr>
            <a:xfrm>
              <a:off x="6432897" y="4573790"/>
              <a:ext cx="2882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Experiment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Experiment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Experiment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Experiment 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Experiment 5</a:t>
              </a:r>
            </a:p>
          </p:txBody>
        </p:sp>
        <p:sp>
          <p:nvSpPr>
            <p:cNvPr id="49" name="Half Frame 48">
              <a:extLst>
                <a:ext uri="{FF2B5EF4-FFF2-40B4-BE49-F238E27FC236}">
                  <a16:creationId xmlns:a16="http://schemas.microsoft.com/office/drawing/2014/main" id="{591259F7-183F-0763-CE6D-E5BD240FF29E}"/>
                </a:ext>
              </a:extLst>
            </p:cNvPr>
            <p:cNvSpPr/>
            <p:nvPr/>
          </p:nvSpPr>
          <p:spPr>
            <a:xfrm rot="10800000">
              <a:off x="7691574" y="5744702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Half Frame 49">
              <a:extLst>
                <a:ext uri="{FF2B5EF4-FFF2-40B4-BE49-F238E27FC236}">
                  <a16:creationId xmlns:a16="http://schemas.microsoft.com/office/drawing/2014/main" id="{D775132C-0075-3D08-01B9-D6171DECF295}"/>
                </a:ext>
              </a:extLst>
            </p:cNvPr>
            <p:cNvSpPr/>
            <p:nvPr/>
          </p:nvSpPr>
          <p:spPr>
            <a:xfrm rot="10800000">
              <a:off x="10169102" y="1929565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Half Frame 50">
              <a:extLst>
                <a:ext uri="{FF2B5EF4-FFF2-40B4-BE49-F238E27FC236}">
                  <a16:creationId xmlns:a16="http://schemas.microsoft.com/office/drawing/2014/main" id="{5860320C-88A5-03D0-A3C4-875F80EAA25D}"/>
                </a:ext>
              </a:extLst>
            </p:cNvPr>
            <p:cNvSpPr/>
            <p:nvPr/>
          </p:nvSpPr>
          <p:spPr>
            <a:xfrm>
              <a:off x="8720782" y="1433669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45EDEE-5262-CE71-F55A-CA19E3AAA436}"/>
                </a:ext>
              </a:extLst>
            </p:cNvPr>
            <p:cNvSpPr txBox="1"/>
            <p:nvPr/>
          </p:nvSpPr>
          <p:spPr>
            <a:xfrm>
              <a:off x="8905912" y="1561376"/>
              <a:ext cx="176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Contribution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Future Work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C43F6D-E02F-0F83-2259-2DC79E3B942A}"/>
                </a:ext>
              </a:extLst>
            </p:cNvPr>
            <p:cNvCxnSpPr>
              <a:cxnSpLocks/>
            </p:cNvCxnSpPr>
            <p:nvPr/>
          </p:nvCxnSpPr>
          <p:spPr>
            <a:xfrm>
              <a:off x="9734900" y="2407309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445C778-7AD0-A0DA-CDA8-9906628344FB}"/>
                </a:ext>
              </a:extLst>
            </p:cNvPr>
            <p:cNvSpPr/>
            <p:nvPr/>
          </p:nvSpPr>
          <p:spPr>
            <a:xfrm>
              <a:off x="9682026" y="2396710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5767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1A87-B88C-7AFB-F9A9-5B508B04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-144998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Overall Approach</a:t>
            </a:r>
            <a:endParaRPr lang="en-S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DA6895-2827-7A82-7C48-FC0300594BDB}"/>
              </a:ext>
            </a:extLst>
          </p:cNvPr>
          <p:cNvGrpSpPr/>
          <p:nvPr/>
        </p:nvGrpSpPr>
        <p:grpSpPr>
          <a:xfrm>
            <a:off x="1595466" y="1436033"/>
            <a:ext cx="4454460" cy="833535"/>
            <a:chOff x="864637" y="2239347"/>
            <a:chExt cx="4454460" cy="833535"/>
          </a:xfrm>
        </p:grpSpPr>
        <p:sp>
          <p:nvSpPr>
            <p:cNvPr id="40" name="Arrow: Pentagon 39">
              <a:extLst>
                <a:ext uri="{FF2B5EF4-FFF2-40B4-BE49-F238E27FC236}">
                  <a16:creationId xmlns:a16="http://schemas.microsoft.com/office/drawing/2014/main" id="{B66A2437-8374-7892-D282-8BB68F088D61}"/>
                </a:ext>
              </a:extLst>
            </p:cNvPr>
            <p:cNvSpPr/>
            <p:nvPr/>
          </p:nvSpPr>
          <p:spPr>
            <a:xfrm>
              <a:off x="864637" y="2239347"/>
              <a:ext cx="4397828" cy="833535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50712A-55B6-5C86-FC71-C8FC887EF6BB}"/>
                </a:ext>
              </a:extLst>
            </p:cNvPr>
            <p:cNvSpPr txBox="1"/>
            <p:nvPr/>
          </p:nvSpPr>
          <p:spPr>
            <a:xfrm>
              <a:off x="964811" y="2458827"/>
              <a:ext cx="4354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Survey performance of SOTA models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2FD6B-19C0-1A6C-4F6E-FB7D7B226B27}"/>
              </a:ext>
            </a:extLst>
          </p:cNvPr>
          <p:cNvGrpSpPr/>
          <p:nvPr/>
        </p:nvGrpSpPr>
        <p:grpSpPr>
          <a:xfrm>
            <a:off x="1595466" y="2603209"/>
            <a:ext cx="4454460" cy="833535"/>
            <a:chOff x="864637" y="3406523"/>
            <a:chExt cx="4454460" cy="833535"/>
          </a:xfrm>
        </p:grpSpPr>
        <p:sp>
          <p:nvSpPr>
            <p:cNvPr id="42" name="Arrow: Pentagon 41">
              <a:extLst>
                <a:ext uri="{FF2B5EF4-FFF2-40B4-BE49-F238E27FC236}">
                  <a16:creationId xmlns:a16="http://schemas.microsoft.com/office/drawing/2014/main" id="{51126428-999C-3C35-FA91-AE7D5A5A1375}"/>
                </a:ext>
              </a:extLst>
            </p:cNvPr>
            <p:cNvSpPr/>
            <p:nvPr/>
          </p:nvSpPr>
          <p:spPr>
            <a:xfrm>
              <a:off x="864637" y="3406523"/>
              <a:ext cx="4397828" cy="83353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C88A13-DD73-A801-9858-F1C8613CEB08}"/>
                </a:ext>
              </a:extLst>
            </p:cNvPr>
            <p:cNvSpPr txBox="1"/>
            <p:nvPr/>
          </p:nvSpPr>
          <p:spPr>
            <a:xfrm>
              <a:off x="964811" y="3619374"/>
              <a:ext cx="43542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DIHARD III domain-wise analysis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EC77D5-D0E0-FBE6-E817-1159DA5B8C5D}"/>
              </a:ext>
            </a:extLst>
          </p:cNvPr>
          <p:cNvGrpSpPr/>
          <p:nvPr/>
        </p:nvGrpSpPr>
        <p:grpSpPr>
          <a:xfrm>
            <a:off x="1595466" y="3822883"/>
            <a:ext cx="4470919" cy="833535"/>
            <a:chOff x="864637" y="4626197"/>
            <a:chExt cx="4470919" cy="833535"/>
          </a:xfrm>
        </p:grpSpPr>
        <p:sp>
          <p:nvSpPr>
            <p:cNvPr id="44" name="Arrow: Pentagon 43">
              <a:extLst>
                <a:ext uri="{FF2B5EF4-FFF2-40B4-BE49-F238E27FC236}">
                  <a16:creationId xmlns:a16="http://schemas.microsoft.com/office/drawing/2014/main" id="{6C2FAF8A-4F36-1204-88CF-F07057C734AE}"/>
                </a:ext>
              </a:extLst>
            </p:cNvPr>
            <p:cNvSpPr/>
            <p:nvPr/>
          </p:nvSpPr>
          <p:spPr>
            <a:xfrm>
              <a:off x="864637" y="4626197"/>
              <a:ext cx="4397828" cy="833535"/>
            </a:xfrm>
            <a:prstGeom prst="homePlate">
              <a:avLst/>
            </a:prstGeom>
            <a:solidFill>
              <a:srgbClr val="90AD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158BEA-DE45-6859-D70E-BA27458C9788}"/>
                </a:ext>
              </a:extLst>
            </p:cNvPr>
            <p:cNvSpPr txBox="1"/>
            <p:nvPr/>
          </p:nvSpPr>
          <p:spPr>
            <a:xfrm>
              <a:off x="981270" y="4853236"/>
              <a:ext cx="43542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ONNX for inference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746DA0-A0E8-15D6-1076-590F8B60E388}"/>
              </a:ext>
            </a:extLst>
          </p:cNvPr>
          <p:cNvGrpSpPr/>
          <p:nvPr/>
        </p:nvGrpSpPr>
        <p:grpSpPr>
          <a:xfrm>
            <a:off x="5749937" y="2015291"/>
            <a:ext cx="4397828" cy="833535"/>
            <a:chOff x="6823788" y="2239346"/>
            <a:chExt cx="4397828" cy="833535"/>
          </a:xfrm>
        </p:grpSpPr>
        <p:sp>
          <p:nvSpPr>
            <p:cNvPr id="46" name="Arrow: Pentagon 45">
              <a:extLst>
                <a:ext uri="{FF2B5EF4-FFF2-40B4-BE49-F238E27FC236}">
                  <a16:creationId xmlns:a16="http://schemas.microsoft.com/office/drawing/2014/main" id="{39866BA2-C896-9388-6D03-FA4AA8CC18AE}"/>
                </a:ext>
              </a:extLst>
            </p:cNvPr>
            <p:cNvSpPr/>
            <p:nvPr/>
          </p:nvSpPr>
          <p:spPr>
            <a:xfrm rot="10800000">
              <a:off x="6823788" y="2239346"/>
              <a:ext cx="4397828" cy="833535"/>
            </a:xfrm>
            <a:prstGeom prst="homePlate">
              <a:avLst/>
            </a:prstGeom>
            <a:solidFill>
              <a:srgbClr val="0054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260CAE-5B16-EAC4-119C-9961F2D2F789}"/>
                </a:ext>
              </a:extLst>
            </p:cNvPr>
            <p:cNvSpPr txBox="1"/>
            <p:nvPr/>
          </p:nvSpPr>
          <p:spPr>
            <a:xfrm>
              <a:off x="7199215" y="2296705"/>
              <a:ext cx="402240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Understand the effects varying chunk sizes and strides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A0FB0A-A316-1FDA-AF05-56D7AAD10F3F}"/>
              </a:ext>
            </a:extLst>
          </p:cNvPr>
          <p:cNvGrpSpPr/>
          <p:nvPr/>
        </p:nvGrpSpPr>
        <p:grpSpPr>
          <a:xfrm>
            <a:off x="5749937" y="3203233"/>
            <a:ext cx="4846596" cy="833535"/>
            <a:chOff x="6856445" y="3477125"/>
            <a:chExt cx="4846596" cy="833535"/>
          </a:xfrm>
        </p:grpSpPr>
        <p:sp>
          <p:nvSpPr>
            <p:cNvPr id="48" name="Arrow: Pentagon 47">
              <a:extLst>
                <a:ext uri="{FF2B5EF4-FFF2-40B4-BE49-F238E27FC236}">
                  <a16:creationId xmlns:a16="http://schemas.microsoft.com/office/drawing/2014/main" id="{4F2732FA-503B-8BEC-EEB5-509311A6F0EA}"/>
                </a:ext>
              </a:extLst>
            </p:cNvPr>
            <p:cNvSpPr/>
            <p:nvPr/>
          </p:nvSpPr>
          <p:spPr>
            <a:xfrm rot="10800000">
              <a:off x="6856445" y="3477125"/>
              <a:ext cx="4397828" cy="833535"/>
            </a:xfrm>
            <a:prstGeom prst="homePlate">
              <a:avLst/>
            </a:prstGeom>
            <a:solidFill>
              <a:srgbClr val="799A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BA691F-D7EB-DC4F-46B1-AEA5E0E1A991}"/>
                </a:ext>
              </a:extLst>
            </p:cNvPr>
            <p:cNvSpPr txBox="1"/>
            <p:nvPr/>
          </p:nvSpPr>
          <p:spPr>
            <a:xfrm>
              <a:off x="7348755" y="3661101"/>
              <a:ext cx="43542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Retrain best performing model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E3416-DA55-5C7B-9202-C256B5E1CF3C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6" name="Flowchart: Manual Input 15">
              <a:extLst>
                <a:ext uri="{FF2B5EF4-FFF2-40B4-BE49-F238E27FC236}">
                  <a16:creationId xmlns:a16="http://schemas.microsoft.com/office/drawing/2014/main" id="{BF841D48-179B-029B-21D7-A1B682C4E2BA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7" name="Flowchart: Manual Input 16">
              <a:extLst>
                <a:ext uri="{FF2B5EF4-FFF2-40B4-BE49-F238E27FC236}">
                  <a16:creationId xmlns:a16="http://schemas.microsoft.com/office/drawing/2014/main" id="{52CC0972-3E2D-DAF1-369C-4A05F3D2B270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Methodology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ABF5A2-9C11-8AF1-EC0E-1AE80F8BC0AD}"/>
              </a:ext>
            </a:extLst>
          </p:cNvPr>
          <p:cNvGrpSpPr/>
          <p:nvPr/>
        </p:nvGrpSpPr>
        <p:grpSpPr>
          <a:xfrm>
            <a:off x="2576409" y="5058612"/>
            <a:ext cx="6347055" cy="1169551"/>
            <a:chOff x="1595466" y="5241851"/>
            <a:chExt cx="6347055" cy="116955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C1BEFB6-04BA-14D6-2473-6588AA4D1812}"/>
                </a:ext>
              </a:extLst>
            </p:cNvPr>
            <p:cNvSpPr/>
            <p:nvPr/>
          </p:nvSpPr>
          <p:spPr>
            <a:xfrm>
              <a:off x="1595466" y="5241851"/>
              <a:ext cx="6230423" cy="984176"/>
            </a:xfrm>
            <a:prstGeom prst="round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4C1FA-68BB-511A-870D-17120F9A713C}"/>
                </a:ext>
              </a:extLst>
            </p:cNvPr>
            <p:cNvSpPr txBox="1"/>
            <p:nvPr/>
          </p:nvSpPr>
          <p:spPr>
            <a:xfrm>
              <a:off x="1712099" y="5241851"/>
              <a:ext cx="623042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Operating Environment: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Aspire 2A GPU cluster provided by National Super Computing Centre (NSCC).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CPU: </a:t>
              </a:r>
              <a:r>
                <a:rPr lang="en-US" sz="1400" dirty="0"/>
                <a:t>HPE Cray EX 2x AMD EPYC Millan 7713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GPU:</a:t>
              </a:r>
              <a:r>
                <a:rPr lang="en-US" sz="1400" dirty="0"/>
                <a:t> NVIDIA A100-40G SXM</a:t>
              </a:r>
            </a:p>
            <a:p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24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0252A-8B71-2A1A-D158-172B7754A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532"/>
            <a:ext cx="10515600" cy="17726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Pyannote</a:t>
            </a:r>
            <a:r>
              <a:rPr lang="en-US" sz="2400" dirty="0"/>
              <a:t> was obtained by the replication of training procedure as described by Bredin et al. with chunk size 5s and stride as 4s.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Silero</a:t>
            </a:r>
            <a:r>
              <a:rPr lang="en-US" sz="2400" dirty="0"/>
              <a:t> was obtained from the official </a:t>
            </a:r>
            <a:r>
              <a:rPr lang="en-US" sz="2400" dirty="0" err="1"/>
              <a:t>Github</a:t>
            </a:r>
            <a:r>
              <a:rPr lang="en-US" sz="2400" dirty="0"/>
              <a:t> repository made by the </a:t>
            </a:r>
            <a:r>
              <a:rPr lang="en-US" sz="2400" dirty="0" err="1"/>
              <a:t>Silero</a:t>
            </a:r>
            <a:r>
              <a:rPr lang="en-US" sz="2400" dirty="0"/>
              <a:t>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MarbleNet</a:t>
            </a:r>
            <a:r>
              <a:rPr lang="en-US" sz="2400" dirty="0"/>
              <a:t> was obtained through a collaboration with AI Singapore.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48F9B3-96A9-037B-C24A-F193B94B7581}"/>
              </a:ext>
            </a:extLst>
          </p:cNvPr>
          <p:cNvSpPr/>
          <p:nvPr/>
        </p:nvSpPr>
        <p:spPr>
          <a:xfrm>
            <a:off x="6578586" y="4328846"/>
            <a:ext cx="68358" cy="748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777BC78-91EE-40D1-2240-50DA78DA5CCC}"/>
              </a:ext>
            </a:extLst>
          </p:cNvPr>
          <p:cNvSpPr/>
          <p:nvPr/>
        </p:nvSpPr>
        <p:spPr>
          <a:xfrm>
            <a:off x="6725818" y="4328846"/>
            <a:ext cx="68358" cy="748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E356737-8F6F-4DB3-3EC1-E4A900874883}"/>
              </a:ext>
            </a:extLst>
          </p:cNvPr>
          <p:cNvSpPr/>
          <p:nvPr/>
        </p:nvSpPr>
        <p:spPr>
          <a:xfrm>
            <a:off x="6873050" y="4328846"/>
            <a:ext cx="68358" cy="748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AD2C407-8512-53BA-256C-7280F6027FCC}"/>
              </a:ext>
            </a:extLst>
          </p:cNvPr>
          <p:cNvSpPr/>
          <p:nvPr/>
        </p:nvSpPr>
        <p:spPr>
          <a:xfrm>
            <a:off x="7020281" y="4328846"/>
            <a:ext cx="68358" cy="748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2221856-08E3-987D-D6AF-C55541C69EF0}"/>
              </a:ext>
            </a:extLst>
          </p:cNvPr>
          <p:cNvSpPr/>
          <p:nvPr/>
        </p:nvSpPr>
        <p:spPr>
          <a:xfrm>
            <a:off x="7167514" y="4328846"/>
            <a:ext cx="68358" cy="748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FA7E3E9-D334-D747-B866-ED75E127E297}"/>
              </a:ext>
            </a:extLst>
          </p:cNvPr>
          <p:cNvSpPr/>
          <p:nvPr/>
        </p:nvSpPr>
        <p:spPr>
          <a:xfrm>
            <a:off x="7314746" y="4328846"/>
            <a:ext cx="68358" cy="748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8C2612-B0D7-EC1B-133C-B702EE1736F0}"/>
              </a:ext>
            </a:extLst>
          </p:cNvPr>
          <p:cNvSpPr/>
          <p:nvPr/>
        </p:nvSpPr>
        <p:spPr>
          <a:xfrm>
            <a:off x="7461978" y="4328846"/>
            <a:ext cx="68358" cy="748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376A3CA-BC48-76FD-7237-381F3EF4986A}"/>
              </a:ext>
            </a:extLst>
          </p:cNvPr>
          <p:cNvSpPr/>
          <p:nvPr/>
        </p:nvSpPr>
        <p:spPr>
          <a:xfrm>
            <a:off x="7609211" y="4328846"/>
            <a:ext cx="68358" cy="748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EEFAD68-50E9-019E-E9E0-96AB20F7337C}"/>
              </a:ext>
            </a:extLst>
          </p:cNvPr>
          <p:cNvSpPr/>
          <p:nvPr/>
        </p:nvSpPr>
        <p:spPr>
          <a:xfrm>
            <a:off x="6510232" y="4254524"/>
            <a:ext cx="1222474" cy="888666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E9DC583-9181-7685-D7B0-58DD0BC274DE}"/>
              </a:ext>
            </a:extLst>
          </p:cNvPr>
          <p:cNvSpPr/>
          <p:nvPr/>
        </p:nvSpPr>
        <p:spPr>
          <a:xfrm>
            <a:off x="8992332" y="4328846"/>
            <a:ext cx="68358" cy="74801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225586C-D8B5-A88B-B50A-D4CE70122700}"/>
              </a:ext>
            </a:extLst>
          </p:cNvPr>
          <p:cNvSpPr/>
          <p:nvPr/>
        </p:nvSpPr>
        <p:spPr>
          <a:xfrm>
            <a:off x="9139564" y="4328846"/>
            <a:ext cx="68358" cy="74801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724D00C-C2A3-6311-5BC8-CD971AA6B789}"/>
              </a:ext>
            </a:extLst>
          </p:cNvPr>
          <p:cNvSpPr/>
          <p:nvPr/>
        </p:nvSpPr>
        <p:spPr>
          <a:xfrm>
            <a:off x="9286797" y="4328846"/>
            <a:ext cx="68358" cy="748014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2E61B1-0304-EE5D-2A96-8C3538AF2B0F}"/>
              </a:ext>
            </a:extLst>
          </p:cNvPr>
          <p:cNvSpPr/>
          <p:nvPr/>
        </p:nvSpPr>
        <p:spPr>
          <a:xfrm>
            <a:off x="9434029" y="4328846"/>
            <a:ext cx="68358" cy="748014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6379DA4-1510-1FEC-147F-41AAC110E464}"/>
              </a:ext>
            </a:extLst>
          </p:cNvPr>
          <p:cNvSpPr/>
          <p:nvPr/>
        </p:nvSpPr>
        <p:spPr>
          <a:xfrm>
            <a:off x="9581261" y="4328846"/>
            <a:ext cx="68358" cy="748014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23D6E3D-20FF-4343-686D-3518E0E397DE}"/>
              </a:ext>
            </a:extLst>
          </p:cNvPr>
          <p:cNvSpPr/>
          <p:nvPr/>
        </p:nvSpPr>
        <p:spPr>
          <a:xfrm>
            <a:off x="9728494" y="4328846"/>
            <a:ext cx="68358" cy="74801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DDE3947-A12C-7769-10BD-E30C76ECE300}"/>
              </a:ext>
            </a:extLst>
          </p:cNvPr>
          <p:cNvSpPr/>
          <p:nvPr/>
        </p:nvSpPr>
        <p:spPr>
          <a:xfrm>
            <a:off x="9875727" y="4328846"/>
            <a:ext cx="68358" cy="74801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D45EEF7-8FB2-1B36-2A88-0EAEC2484019}"/>
              </a:ext>
            </a:extLst>
          </p:cNvPr>
          <p:cNvSpPr/>
          <p:nvPr/>
        </p:nvSpPr>
        <p:spPr>
          <a:xfrm>
            <a:off x="10022959" y="4328846"/>
            <a:ext cx="68358" cy="748014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0BB019-1F5D-03E0-3986-DD3F9CD6160D}"/>
              </a:ext>
            </a:extLst>
          </p:cNvPr>
          <p:cNvSpPr/>
          <p:nvPr/>
        </p:nvSpPr>
        <p:spPr>
          <a:xfrm>
            <a:off x="8923981" y="4254524"/>
            <a:ext cx="1246211" cy="888666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3CB5CBCA-D982-E715-8646-C45BEFFC2022}"/>
              </a:ext>
            </a:extLst>
          </p:cNvPr>
          <p:cNvSpPr/>
          <p:nvPr/>
        </p:nvSpPr>
        <p:spPr>
          <a:xfrm rot="16200000">
            <a:off x="5813144" y="4446120"/>
            <a:ext cx="345883" cy="59897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E729F86A-8315-82EF-8911-12A9FC8BE46B}"/>
              </a:ext>
            </a:extLst>
          </p:cNvPr>
          <p:cNvSpPr/>
          <p:nvPr/>
        </p:nvSpPr>
        <p:spPr>
          <a:xfrm>
            <a:off x="7982610" y="4498623"/>
            <a:ext cx="691466" cy="4978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3" name="Arrow: U-Turn 102">
            <a:extLst>
              <a:ext uri="{FF2B5EF4-FFF2-40B4-BE49-F238E27FC236}">
                <a16:creationId xmlns:a16="http://schemas.microsoft.com/office/drawing/2014/main" id="{A2A69F39-2807-227E-1374-A6E32B9C7CD0}"/>
              </a:ext>
            </a:extLst>
          </p:cNvPr>
          <p:cNvSpPr/>
          <p:nvPr/>
        </p:nvSpPr>
        <p:spPr>
          <a:xfrm rot="10800000">
            <a:off x="2753733" y="5400184"/>
            <a:ext cx="6895886" cy="599646"/>
          </a:xfrm>
          <a:prstGeom prst="uturnArrow">
            <a:avLst>
              <a:gd name="adj1" fmla="val 26066"/>
              <a:gd name="adj2" fmla="val 25000"/>
              <a:gd name="adj3" fmla="val 36729"/>
              <a:gd name="adj4" fmla="val 6430"/>
              <a:gd name="adj5" fmla="val 1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056BF2-D187-1054-A02F-472613E48812}"/>
              </a:ext>
            </a:extLst>
          </p:cNvPr>
          <p:cNvSpPr txBox="1"/>
          <p:nvPr/>
        </p:nvSpPr>
        <p:spPr>
          <a:xfrm>
            <a:off x="4416300" y="5461694"/>
            <a:ext cx="3563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inference for next chunk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CD704E9-6F60-53EC-7F1D-7F9C07718AE9}"/>
              </a:ext>
            </a:extLst>
          </p:cNvPr>
          <p:cNvSpPr txBox="1"/>
          <p:nvPr/>
        </p:nvSpPr>
        <p:spPr>
          <a:xfrm>
            <a:off x="8610600" y="3842074"/>
            <a:ext cx="181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106" name="Picture 105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214DE40E-023B-8F57-AB2E-84FE06301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874211" y="3654331"/>
            <a:ext cx="3827718" cy="1009692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C4D92474-0698-28AE-CA8E-A3937644E629}"/>
              </a:ext>
            </a:extLst>
          </p:cNvPr>
          <p:cNvSpPr/>
          <p:nvPr/>
        </p:nvSpPr>
        <p:spPr>
          <a:xfrm>
            <a:off x="1874211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A810C11-9A76-550F-C25A-F14B05A93C42}"/>
              </a:ext>
            </a:extLst>
          </p:cNvPr>
          <p:cNvSpPr/>
          <p:nvPr/>
        </p:nvSpPr>
        <p:spPr>
          <a:xfrm>
            <a:off x="1999857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821D0B7-08EA-0EDA-1CF7-C8336132A21E}"/>
              </a:ext>
            </a:extLst>
          </p:cNvPr>
          <p:cNvSpPr/>
          <p:nvPr/>
        </p:nvSpPr>
        <p:spPr>
          <a:xfrm>
            <a:off x="2125503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FD6901F-4ED9-093B-471F-AC5AE3FC6807}"/>
              </a:ext>
            </a:extLst>
          </p:cNvPr>
          <p:cNvSpPr/>
          <p:nvPr/>
        </p:nvSpPr>
        <p:spPr>
          <a:xfrm>
            <a:off x="2251149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6EAC850-C8F6-2E3E-E012-0FEAD9E42E98}"/>
              </a:ext>
            </a:extLst>
          </p:cNvPr>
          <p:cNvSpPr/>
          <p:nvPr/>
        </p:nvSpPr>
        <p:spPr>
          <a:xfrm>
            <a:off x="2376795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BC5D8B0-16B9-351A-24FF-4DE9D99F6FF9}"/>
              </a:ext>
            </a:extLst>
          </p:cNvPr>
          <p:cNvSpPr/>
          <p:nvPr/>
        </p:nvSpPr>
        <p:spPr>
          <a:xfrm>
            <a:off x="2502442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DC5AEDE-78D5-DFC7-D321-874BFDD8CF3B}"/>
              </a:ext>
            </a:extLst>
          </p:cNvPr>
          <p:cNvSpPr/>
          <p:nvPr/>
        </p:nvSpPr>
        <p:spPr>
          <a:xfrm>
            <a:off x="2628087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51CA03-4629-6E0D-48BF-BD436B1B217F}"/>
              </a:ext>
            </a:extLst>
          </p:cNvPr>
          <p:cNvSpPr/>
          <p:nvPr/>
        </p:nvSpPr>
        <p:spPr>
          <a:xfrm>
            <a:off x="2753733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2A21F1B-52BF-3013-229F-4BFE0B6FA774}"/>
              </a:ext>
            </a:extLst>
          </p:cNvPr>
          <p:cNvSpPr/>
          <p:nvPr/>
        </p:nvSpPr>
        <p:spPr>
          <a:xfrm>
            <a:off x="2879379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5AF954-7C7D-7D77-38F9-7733383C406F}"/>
              </a:ext>
            </a:extLst>
          </p:cNvPr>
          <p:cNvSpPr/>
          <p:nvPr/>
        </p:nvSpPr>
        <p:spPr>
          <a:xfrm>
            <a:off x="3005026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1D79236-9F0A-654D-9DDE-416F3359AA22}"/>
              </a:ext>
            </a:extLst>
          </p:cNvPr>
          <p:cNvSpPr/>
          <p:nvPr/>
        </p:nvSpPr>
        <p:spPr>
          <a:xfrm>
            <a:off x="3130671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00EED44-4427-39C6-1A70-5F969FCCA27B}"/>
              </a:ext>
            </a:extLst>
          </p:cNvPr>
          <p:cNvSpPr/>
          <p:nvPr/>
        </p:nvSpPr>
        <p:spPr>
          <a:xfrm>
            <a:off x="3256317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25B24A6-554F-7BA1-2CBB-DB12FFD049CA}"/>
              </a:ext>
            </a:extLst>
          </p:cNvPr>
          <p:cNvSpPr/>
          <p:nvPr/>
        </p:nvSpPr>
        <p:spPr>
          <a:xfrm>
            <a:off x="3381964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487793B-A853-ABA4-D3DB-4005711F6C2A}"/>
              </a:ext>
            </a:extLst>
          </p:cNvPr>
          <p:cNvSpPr/>
          <p:nvPr/>
        </p:nvSpPr>
        <p:spPr>
          <a:xfrm>
            <a:off x="3507610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7E2194-B7C9-8812-A7FE-74DE5515CAAA}"/>
              </a:ext>
            </a:extLst>
          </p:cNvPr>
          <p:cNvSpPr/>
          <p:nvPr/>
        </p:nvSpPr>
        <p:spPr>
          <a:xfrm>
            <a:off x="3633256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3094686-1F03-17C3-D223-C2AAB66AF397}"/>
              </a:ext>
            </a:extLst>
          </p:cNvPr>
          <p:cNvSpPr/>
          <p:nvPr/>
        </p:nvSpPr>
        <p:spPr>
          <a:xfrm>
            <a:off x="3758902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02622A8-47BE-D451-D481-3E20FA41FD7D}"/>
              </a:ext>
            </a:extLst>
          </p:cNvPr>
          <p:cNvSpPr/>
          <p:nvPr/>
        </p:nvSpPr>
        <p:spPr>
          <a:xfrm>
            <a:off x="3884548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DFF9CC5-5FB1-1DBA-94E8-4347EAE07280}"/>
              </a:ext>
            </a:extLst>
          </p:cNvPr>
          <p:cNvSpPr/>
          <p:nvPr/>
        </p:nvSpPr>
        <p:spPr>
          <a:xfrm>
            <a:off x="4010194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F65E503-C1E6-F1C7-620D-FFA160688696}"/>
              </a:ext>
            </a:extLst>
          </p:cNvPr>
          <p:cNvSpPr/>
          <p:nvPr/>
        </p:nvSpPr>
        <p:spPr>
          <a:xfrm>
            <a:off x="4135840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D661662-1975-C43C-F5F1-E74738BC0A86}"/>
              </a:ext>
            </a:extLst>
          </p:cNvPr>
          <p:cNvSpPr/>
          <p:nvPr/>
        </p:nvSpPr>
        <p:spPr>
          <a:xfrm>
            <a:off x="4261487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134D2F4-C5FD-228C-3912-439EFCEC3874}"/>
              </a:ext>
            </a:extLst>
          </p:cNvPr>
          <p:cNvSpPr/>
          <p:nvPr/>
        </p:nvSpPr>
        <p:spPr>
          <a:xfrm>
            <a:off x="4387132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03850FD-6CF1-2BB2-AF76-A681ED8EAEBA}"/>
              </a:ext>
            </a:extLst>
          </p:cNvPr>
          <p:cNvSpPr/>
          <p:nvPr/>
        </p:nvSpPr>
        <p:spPr>
          <a:xfrm>
            <a:off x="4512778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3400DE3-08CB-FBB4-ADBC-847F21A304B6}"/>
              </a:ext>
            </a:extLst>
          </p:cNvPr>
          <p:cNvSpPr/>
          <p:nvPr/>
        </p:nvSpPr>
        <p:spPr>
          <a:xfrm>
            <a:off x="4638425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FBA1E69-7331-9D46-0695-01C01926BFF9}"/>
              </a:ext>
            </a:extLst>
          </p:cNvPr>
          <p:cNvSpPr/>
          <p:nvPr/>
        </p:nvSpPr>
        <p:spPr>
          <a:xfrm>
            <a:off x="4764071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24E184D-4C72-4F7E-3B03-3FD4AB18B524}"/>
              </a:ext>
            </a:extLst>
          </p:cNvPr>
          <p:cNvSpPr/>
          <p:nvPr/>
        </p:nvSpPr>
        <p:spPr>
          <a:xfrm>
            <a:off x="4889716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050BA90-B96B-7BD1-6F45-173A83895595}"/>
              </a:ext>
            </a:extLst>
          </p:cNvPr>
          <p:cNvSpPr/>
          <p:nvPr/>
        </p:nvSpPr>
        <p:spPr>
          <a:xfrm>
            <a:off x="5015363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50C2CE8-862F-A339-6FB3-65AED749A1A1}"/>
              </a:ext>
            </a:extLst>
          </p:cNvPr>
          <p:cNvSpPr/>
          <p:nvPr/>
        </p:nvSpPr>
        <p:spPr>
          <a:xfrm>
            <a:off x="5141009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773493A-D52B-9C3C-E6F2-C92BACDB723A}"/>
              </a:ext>
            </a:extLst>
          </p:cNvPr>
          <p:cNvSpPr/>
          <p:nvPr/>
        </p:nvSpPr>
        <p:spPr>
          <a:xfrm>
            <a:off x="5266655" y="4597587"/>
            <a:ext cx="58336" cy="6502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9461883-9B10-1327-7150-417B0BDF3227}"/>
              </a:ext>
            </a:extLst>
          </p:cNvPr>
          <p:cNvSpPr/>
          <p:nvPr/>
        </p:nvSpPr>
        <p:spPr>
          <a:xfrm>
            <a:off x="5392301" y="4880004"/>
            <a:ext cx="58336" cy="646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BB2FAF8-7F60-BDBE-796B-6BCDE188D95B}"/>
              </a:ext>
            </a:extLst>
          </p:cNvPr>
          <p:cNvSpPr/>
          <p:nvPr/>
        </p:nvSpPr>
        <p:spPr>
          <a:xfrm>
            <a:off x="5517947" y="4880004"/>
            <a:ext cx="58336" cy="646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BE8122-1948-ACD2-2376-A91EA0F4E275}"/>
              </a:ext>
            </a:extLst>
          </p:cNvPr>
          <p:cNvSpPr/>
          <p:nvPr/>
        </p:nvSpPr>
        <p:spPr>
          <a:xfrm>
            <a:off x="5643593" y="4880004"/>
            <a:ext cx="58336" cy="646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9A5C98E-92F6-7602-BBD6-5C13B85B836F}"/>
              </a:ext>
            </a:extLst>
          </p:cNvPr>
          <p:cNvSpPr/>
          <p:nvPr/>
        </p:nvSpPr>
        <p:spPr>
          <a:xfrm>
            <a:off x="1807747" y="4532975"/>
            <a:ext cx="1024204" cy="77256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8193484-6D4F-C437-2263-DF8FC477D496}"/>
              </a:ext>
            </a:extLst>
          </p:cNvPr>
          <p:cNvSpPr/>
          <p:nvPr/>
        </p:nvSpPr>
        <p:spPr>
          <a:xfrm>
            <a:off x="2472240" y="4503101"/>
            <a:ext cx="983698" cy="8354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5C33124-0AED-6B23-6175-ED06093682D1}"/>
              </a:ext>
            </a:extLst>
          </p:cNvPr>
          <p:cNvSpPr/>
          <p:nvPr/>
        </p:nvSpPr>
        <p:spPr>
          <a:xfrm>
            <a:off x="3099529" y="4470794"/>
            <a:ext cx="995674" cy="901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120CB38-1777-A43C-5887-27E615523705}"/>
              </a:ext>
            </a:extLst>
          </p:cNvPr>
          <p:cNvCxnSpPr>
            <a:cxnSpLocks/>
          </p:cNvCxnSpPr>
          <p:nvPr/>
        </p:nvCxnSpPr>
        <p:spPr>
          <a:xfrm flipV="1">
            <a:off x="2831952" y="3557500"/>
            <a:ext cx="0" cy="96914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97A3057-E9EE-3DE4-F2C2-08210A011FE3}"/>
              </a:ext>
            </a:extLst>
          </p:cNvPr>
          <p:cNvCxnSpPr>
            <a:cxnSpLocks/>
          </p:cNvCxnSpPr>
          <p:nvPr/>
        </p:nvCxnSpPr>
        <p:spPr>
          <a:xfrm flipV="1">
            <a:off x="3454196" y="3557500"/>
            <a:ext cx="0" cy="9456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9C6714B-9791-D743-BF79-C65C3BBFB8A9}"/>
              </a:ext>
            </a:extLst>
          </p:cNvPr>
          <p:cNvCxnSpPr>
            <a:cxnSpLocks/>
          </p:cNvCxnSpPr>
          <p:nvPr/>
        </p:nvCxnSpPr>
        <p:spPr>
          <a:xfrm flipV="1">
            <a:off x="4087280" y="3527626"/>
            <a:ext cx="0" cy="945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6ED37768-418F-9CEE-E714-3AED1B568526}"/>
              </a:ext>
            </a:extLst>
          </p:cNvPr>
          <p:cNvSpPr/>
          <p:nvPr/>
        </p:nvSpPr>
        <p:spPr>
          <a:xfrm>
            <a:off x="4918661" y="4853951"/>
            <a:ext cx="435274" cy="137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9CDA1D5-DE88-3C66-FDBC-846C89258608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46" name="Flowchart: Manual Input 145">
              <a:extLst>
                <a:ext uri="{FF2B5EF4-FFF2-40B4-BE49-F238E27FC236}">
                  <a16:creationId xmlns:a16="http://schemas.microsoft.com/office/drawing/2014/main" id="{A0D6C5F9-C881-60C1-54DE-F6872DCC92C3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7" name="Flowchart: Manual Input 146">
              <a:extLst>
                <a:ext uri="{FF2B5EF4-FFF2-40B4-BE49-F238E27FC236}">
                  <a16:creationId xmlns:a16="http://schemas.microsoft.com/office/drawing/2014/main" id="{8EB0E7B2-B9E7-8540-929C-4C6F921ED80C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Methodology</a:t>
              </a:r>
            </a:p>
          </p:txBody>
        </p:sp>
      </p:grpSp>
      <p:pic>
        <p:nvPicPr>
          <p:cNvPr id="149" name="Picture 1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39F47A5-E412-8D7D-24B1-9B3F78F18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2" y="158720"/>
            <a:ext cx="727788" cy="727788"/>
          </a:xfrm>
          <a:prstGeom prst="rect">
            <a:avLst/>
          </a:prstGeom>
        </p:spPr>
      </p:pic>
      <p:sp>
        <p:nvSpPr>
          <p:cNvPr id="150" name="Title 1">
            <a:extLst>
              <a:ext uri="{FF2B5EF4-FFF2-40B4-BE49-F238E27FC236}">
                <a16:creationId xmlns:a16="http://schemas.microsoft.com/office/drawing/2014/main" id="{CCB9C478-8E5C-B876-E6C3-D21E8EF137D9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6725818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Initial Inference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83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535B4D-A92F-A0AA-2E8A-53EBFC2D9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20015"/>
              </p:ext>
            </p:extLst>
          </p:nvPr>
        </p:nvGraphicFramePr>
        <p:xfrm>
          <a:off x="1414346" y="1347283"/>
          <a:ext cx="9164432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443">
                  <a:extLst>
                    <a:ext uri="{9D8B030D-6E8A-4147-A177-3AD203B41FA5}">
                      <a16:colId xmlns:a16="http://schemas.microsoft.com/office/drawing/2014/main" val="1587770025"/>
                    </a:ext>
                  </a:extLst>
                </a:gridCol>
                <a:gridCol w="1226635">
                  <a:extLst>
                    <a:ext uri="{9D8B030D-6E8A-4147-A177-3AD203B41FA5}">
                      <a16:colId xmlns:a16="http://schemas.microsoft.com/office/drawing/2014/main" val="1840091431"/>
                    </a:ext>
                  </a:extLst>
                </a:gridCol>
                <a:gridCol w="1271239">
                  <a:extLst>
                    <a:ext uri="{9D8B030D-6E8A-4147-A177-3AD203B41FA5}">
                      <a16:colId xmlns:a16="http://schemas.microsoft.com/office/drawing/2014/main" val="547675637"/>
                    </a:ext>
                  </a:extLst>
                </a:gridCol>
                <a:gridCol w="1003609">
                  <a:extLst>
                    <a:ext uri="{9D8B030D-6E8A-4147-A177-3AD203B41FA5}">
                      <a16:colId xmlns:a16="http://schemas.microsoft.com/office/drawing/2014/main" val="2748464170"/>
                    </a:ext>
                  </a:extLst>
                </a:gridCol>
                <a:gridCol w="1260088">
                  <a:extLst>
                    <a:ext uri="{9D8B030D-6E8A-4147-A177-3AD203B41FA5}">
                      <a16:colId xmlns:a16="http://schemas.microsoft.com/office/drawing/2014/main" val="1686515254"/>
                    </a:ext>
                  </a:extLst>
                </a:gridCol>
                <a:gridCol w="959005">
                  <a:extLst>
                    <a:ext uri="{9D8B030D-6E8A-4147-A177-3AD203B41FA5}">
                      <a16:colId xmlns:a16="http://schemas.microsoft.com/office/drawing/2014/main" val="58487896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3741894"/>
                    </a:ext>
                  </a:extLst>
                </a:gridCol>
                <a:gridCol w="1293542">
                  <a:extLst>
                    <a:ext uri="{9D8B030D-6E8A-4147-A177-3AD203B41FA5}">
                      <a16:colId xmlns:a16="http://schemas.microsoft.com/office/drawing/2014/main" val="2687450951"/>
                    </a:ext>
                  </a:extLst>
                </a:gridCol>
                <a:gridCol w="834471">
                  <a:extLst>
                    <a:ext uri="{9D8B030D-6E8A-4147-A177-3AD203B41FA5}">
                      <a16:colId xmlns:a16="http://schemas.microsoft.com/office/drawing/2014/main" val="1475283489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DIHARD III</a:t>
                      </a:r>
                    </a:p>
                  </a:txBody>
                  <a:tcPr vert="vert27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Chunk size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RTF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533384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Pyannote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2.00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0.941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223491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Silero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60678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MarbleNet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2052923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59025C9-24B9-7D37-9A52-FADFF9800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239122"/>
              </p:ext>
            </p:extLst>
          </p:nvPr>
        </p:nvGraphicFramePr>
        <p:xfrm>
          <a:off x="1414346" y="3101909"/>
          <a:ext cx="9164432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443">
                  <a:extLst>
                    <a:ext uri="{9D8B030D-6E8A-4147-A177-3AD203B41FA5}">
                      <a16:colId xmlns:a16="http://schemas.microsoft.com/office/drawing/2014/main" val="1587770025"/>
                    </a:ext>
                  </a:extLst>
                </a:gridCol>
                <a:gridCol w="1226635">
                  <a:extLst>
                    <a:ext uri="{9D8B030D-6E8A-4147-A177-3AD203B41FA5}">
                      <a16:colId xmlns:a16="http://schemas.microsoft.com/office/drawing/2014/main" val="1840091431"/>
                    </a:ext>
                  </a:extLst>
                </a:gridCol>
                <a:gridCol w="1271239">
                  <a:extLst>
                    <a:ext uri="{9D8B030D-6E8A-4147-A177-3AD203B41FA5}">
                      <a16:colId xmlns:a16="http://schemas.microsoft.com/office/drawing/2014/main" val="547675637"/>
                    </a:ext>
                  </a:extLst>
                </a:gridCol>
                <a:gridCol w="1003609">
                  <a:extLst>
                    <a:ext uri="{9D8B030D-6E8A-4147-A177-3AD203B41FA5}">
                      <a16:colId xmlns:a16="http://schemas.microsoft.com/office/drawing/2014/main" val="2748464170"/>
                    </a:ext>
                  </a:extLst>
                </a:gridCol>
                <a:gridCol w="1260088">
                  <a:extLst>
                    <a:ext uri="{9D8B030D-6E8A-4147-A177-3AD203B41FA5}">
                      <a16:colId xmlns:a16="http://schemas.microsoft.com/office/drawing/2014/main" val="1686515254"/>
                    </a:ext>
                  </a:extLst>
                </a:gridCol>
                <a:gridCol w="959005">
                  <a:extLst>
                    <a:ext uri="{9D8B030D-6E8A-4147-A177-3AD203B41FA5}">
                      <a16:colId xmlns:a16="http://schemas.microsoft.com/office/drawing/2014/main" val="58487896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3741894"/>
                    </a:ext>
                  </a:extLst>
                </a:gridCol>
                <a:gridCol w="1293542">
                  <a:extLst>
                    <a:ext uri="{9D8B030D-6E8A-4147-A177-3AD203B41FA5}">
                      <a16:colId xmlns:a16="http://schemas.microsoft.com/office/drawing/2014/main" val="2687450951"/>
                    </a:ext>
                  </a:extLst>
                </a:gridCol>
                <a:gridCol w="834471">
                  <a:extLst>
                    <a:ext uri="{9D8B030D-6E8A-4147-A177-3AD203B41FA5}">
                      <a16:colId xmlns:a16="http://schemas.microsoft.com/office/drawing/2014/main" val="1475283489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AliMeeting</a:t>
                      </a:r>
                    </a:p>
                  </a:txBody>
                  <a:tcPr vert="vert27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Chunk size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RTF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533384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Pyannote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3.00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0.777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223491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Silero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60678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MarbleNet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0.047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205292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2AB3A8-DBC8-822E-FAE7-ED7F33E73AFA}"/>
              </a:ext>
            </a:extLst>
          </p:cNvPr>
          <p:cNvSpPr txBox="1"/>
          <p:nvPr/>
        </p:nvSpPr>
        <p:spPr>
          <a:xfrm>
            <a:off x="1414345" y="4756525"/>
            <a:ext cx="9023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Pyannote demonstrates superior performance compared to </a:t>
            </a:r>
            <a:r>
              <a:rPr lang="en-US" dirty="0" err="1"/>
              <a:t>Silero</a:t>
            </a:r>
            <a:r>
              <a:rPr lang="en-US" dirty="0"/>
              <a:t> and </a:t>
            </a:r>
            <a:r>
              <a:rPr lang="en-US" dirty="0" err="1"/>
              <a:t>MarbleNet</a:t>
            </a:r>
            <a:r>
              <a:rPr lang="en-US" dirty="0"/>
              <a:t> under the conditions of a 5-second chunk size and stride on both the DIHARD III and AliMeeting datasets.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D4210D-2247-BE5A-BC0C-D77BF592E691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4" name="Flowchart: Manual Input 13">
              <a:extLst>
                <a:ext uri="{FF2B5EF4-FFF2-40B4-BE49-F238E27FC236}">
                  <a16:creationId xmlns:a16="http://schemas.microsoft.com/office/drawing/2014/main" id="{F205D4F2-51AF-A41C-55C8-595C451937CE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" name="Flowchart: Manual Input 14">
              <a:extLst>
                <a:ext uri="{FF2B5EF4-FFF2-40B4-BE49-F238E27FC236}">
                  <a16:creationId xmlns:a16="http://schemas.microsoft.com/office/drawing/2014/main" id="{4F75AAB7-5E3D-2C61-2DEA-8B39D0414FC8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Results</a:t>
              </a:r>
            </a:p>
          </p:txBody>
        </p:sp>
      </p:grp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78CC93-6A62-F478-3C43-19CD35E03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2" y="158720"/>
            <a:ext cx="727788" cy="72778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5CD58D8-5AAB-0DF1-9A7B-C6B478D82E06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6725818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Initial Inference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54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AF6E-C015-39C1-214D-1896218B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121"/>
            <a:ext cx="10515600" cy="3475792"/>
          </a:xfrm>
        </p:spPr>
        <p:txBody>
          <a:bodyPr/>
          <a:lstStyle/>
          <a:p>
            <a:r>
              <a:rPr lang="en-US" dirty="0"/>
              <a:t>Aim to investigate the impact of varying chunk sizes and strides on the performance of Pyannote, </a:t>
            </a:r>
            <a:r>
              <a:rPr lang="en-US" dirty="0" err="1"/>
              <a:t>Silero</a:t>
            </a:r>
            <a:r>
              <a:rPr lang="en-US" dirty="0"/>
              <a:t>, and </a:t>
            </a:r>
            <a:r>
              <a:rPr lang="en-US" dirty="0" err="1"/>
              <a:t>MarbleNet</a:t>
            </a:r>
            <a:r>
              <a:rPr lang="en-US" dirty="0"/>
              <a:t>.</a:t>
            </a:r>
          </a:p>
          <a:p>
            <a:r>
              <a:rPr lang="en-US" dirty="0"/>
              <a:t>Some important hyperparameters</a:t>
            </a:r>
          </a:p>
          <a:p>
            <a:pPr lvl="1"/>
            <a:r>
              <a:rPr lang="en-US" dirty="0"/>
              <a:t>Range of chunk sizes tested: 0.5s – 5s</a:t>
            </a:r>
          </a:p>
          <a:p>
            <a:pPr lvl="1"/>
            <a:r>
              <a:rPr lang="en-US" dirty="0"/>
              <a:t>Range of strides tested: 0.1s – 5s</a:t>
            </a:r>
          </a:p>
          <a:p>
            <a:pPr lvl="1"/>
            <a:r>
              <a:rPr lang="en-US" dirty="0"/>
              <a:t>Prediction threshold: 0.5</a:t>
            </a:r>
          </a:p>
          <a:p>
            <a:pPr lvl="1"/>
            <a:r>
              <a:rPr lang="en-US" dirty="0"/>
              <a:t>Dataset: DIHARD III Eval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645A6-4C98-9E5F-BA9E-BF4C400DF1AD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349C3910-74D4-1E7C-2950-C6797F7B642D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" name="Flowchart: Manual Input 7">
              <a:extLst>
                <a:ext uri="{FF2B5EF4-FFF2-40B4-BE49-F238E27FC236}">
                  <a16:creationId xmlns:a16="http://schemas.microsoft.com/office/drawing/2014/main" id="{67446A10-4566-DBC9-5306-1C2124CA4EDE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Methodology</a:t>
              </a:r>
            </a:p>
          </p:txBody>
        </p:sp>
      </p:grp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FA9A37D-047A-FABC-1FE6-2B6A1F6F2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2" y="158720"/>
            <a:ext cx="727788" cy="7277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701C85-FB3E-50F6-B76A-1145812F639D}"/>
              </a:ext>
            </a:extLst>
          </p:cNvPr>
          <p:cNvSpPr txBox="1">
            <a:spLocks/>
          </p:cNvSpPr>
          <p:nvPr/>
        </p:nvSpPr>
        <p:spPr>
          <a:xfrm>
            <a:off x="-186271" y="-91792"/>
            <a:ext cx="9479902" cy="1466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Effect of Varying Chunk Sizes </a:t>
            </a:r>
          </a:p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 Strides</a:t>
            </a:r>
            <a:endParaRPr lang="en-SG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66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60DF85-B2D7-F9F8-6585-DC8C6FAB3C79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2" name="Flowchart: Manual Input 11">
              <a:extLst>
                <a:ext uri="{FF2B5EF4-FFF2-40B4-BE49-F238E27FC236}">
                  <a16:creationId xmlns:a16="http://schemas.microsoft.com/office/drawing/2014/main" id="{194CA032-7DD4-4879-F9ED-B1ADC46DC1F5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Flowchart: Manual Input 12">
              <a:extLst>
                <a:ext uri="{FF2B5EF4-FFF2-40B4-BE49-F238E27FC236}">
                  <a16:creationId xmlns:a16="http://schemas.microsoft.com/office/drawing/2014/main" id="{AA00F126-E406-EB4E-C8B8-6309FF01D484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Results</a:t>
              </a:r>
            </a:p>
          </p:txBody>
        </p:sp>
      </p:grpSp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290C97-932D-3CA0-1E6C-8B677C7CE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2" y="158720"/>
            <a:ext cx="727788" cy="72778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A46B19B-F9D0-C2BA-487B-9045920A1526}"/>
              </a:ext>
            </a:extLst>
          </p:cNvPr>
          <p:cNvSpPr txBox="1">
            <a:spLocks/>
          </p:cNvSpPr>
          <p:nvPr/>
        </p:nvSpPr>
        <p:spPr>
          <a:xfrm>
            <a:off x="-186271" y="-91792"/>
            <a:ext cx="9479902" cy="1466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Effect of Varying Chunk Sizes </a:t>
            </a:r>
          </a:p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 Strides</a:t>
            </a:r>
            <a:endParaRPr lang="en-SG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1F4186E-FCB9-C7A6-A071-8811D34F06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0807136"/>
              </p:ext>
            </p:extLst>
          </p:nvPr>
        </p:nvGraphicFramePr>
        <p:xfrm>
          <a:off x="638222" y="1196367"/>
          <a:ext cx="4498667" cy="2712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2156506-7C42-D8E4-B23B-DBBDAAF45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188285"/>
              </p:ext>
            </p:extLst>
          </p:nvPr>
        </p:nvGraphicFramePr>
        <p:xfrm>
          <a:off x="7055112" y="1159614"/>
          <a:ext cx="4581525" cy="274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7375DB7-4EC0-ED18-050F-292732445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75242"/>
              </p:ext>
            </p:extLst>
          </p:nvPr>
        </p:nvGraphicFramePr>
        <p:xfrm>
          <a:off x="690466" y="3811613"/>
          <a:ext cx="4498666" cy="2712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extBox 9">
            <a:extLst>
              <a:ext uri="{FF2B5EF4-FFF2-40B4-BE49-F238E27FC236}">
                <a16:creationId xmlns:a16="http://schemas.microsoft.com/office/drawing/2014/main" id="{8EF96EA9-490F-DD09-D934-8B7805779CC1}"/>
              </a:ext>
            </a:extLst>
          </p:cNvPr>
          <p:cNvSpPr txBox="1"/>
          <p:nvPr/>
        </p:nvSpPr>
        <p:spPr>
          <a:xfrm>
            <a:off x="6462777" y="4277641"/>
            <a:ext cx="58013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X Axis Legend: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(p, q): </a:t>
            </a:r>
            <a:r>
              <a:rPr lang="en-US" sz="2000" dirty="0"/>
              <a:t>p is chunk size, q is stride</a:t>
            </a:r>
          </a:p>
          <a:p>
            <a:pPr lvl="1"/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Conclusion: </a:t>
            </a:r>
            <a:r>
              <a:rPr lang="en-US" sz="2000" dirty="0"/>
              <a:t>Pyannote exhibits the best performance with higher average 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5748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AF6E-C015-39C1-214D-1896218B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449"/>
            <a:ext cx="10791825" cy="4351338"/>
          </a:xfrm>
        </p:spPr>
        <p:txBody>
          <a:bodyPr/>
          <a:lstStyle/>
          <a:p>
            <a:r>
              <a:rPr lang="en-US" dirty="0"/>
              <a:t>From Experiment 1 and 2, Pyannote is the best performing model.</a:t>
            </a:r>
          </a:p>
          <a:p>
            <a:r>
              <a:rPr lang="en-US" dirty="0"/>
              <a:t>Aim to understand the performance of Pyannote for different domains of DIHARD III</a:t>
            </a:r>
          </a:p>
          <a:p>
            <a:r>
              <a:rPr lang="en-US" dirty="0"/>
              <a:t>Domains of interest: Restaurant, Meeting and Webvideo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5A777C-8BFB-5C29-C684-EAD85CF2CA52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5BCB2900-DBE4-764E-3BAC-020A11DE2090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1542249C-CA31-8AA4-D2CB-2CE9C4E24619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Methodology</a:t>
              </a:r>
            </a:p>
          </p:txBody>
        </p:sp>
      </p:grp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4B0C88-DA1F-08FE-C11F-6E06969E1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9" y="133328"/>
            <a:ext cx="838222" cy="83822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483D096-B8B2-7DC1-F06D-B11A6D09D3C5}"/>
              </a:ext>
            </a:extLst>
          </p:cNvPr>
          <p:cNvSpPr txBox="1">
            <a:spLocks/>
          </p:cNvSpPr>
          <p:nvPr/>
        </p:nvSpPr>
        <p:spPr>
          <a:xfrm>
            <a:off x="838200" y="-39342"/>
            <a:ext cx="8241499" cy="1466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DIHARD III domain-wise analysis with Pyannote (5,4)</a:t>
            </a:r>
            <a:endParaRPr lang="en-SG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98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5A777C-8BFB-5C29-C684-EAD85CF2CA52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5BCB2900-DBE4-764E-3BAC-020A11DE2090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1542249C-CA31-8AA4-D2CB-2CE9C4E24619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Results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E23898F-4140-10D8-473F-E79986E3995F}"/>
              </a:ext>
            </a:extLst>
          </p:cNvPr>
          <p:cNvSpPr txBox="1">
            <a:spLocks/>
          </p:cNvSpPr>
          <p:nvPr/>
        </p:nvSpPr>
        <p:spPr>
          <a:xfrm>
            <a:off x="838200" y="-224174"/>
            <a:ext cx="8241499" cy="1466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DIHARD III domain-wise analysis with Pyannote (5,4)</a:t>
            </a:r>
            <a:endParaRPr lang="en-S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F788DC5-8FAD-04B3-A4F4-0CDB8FED7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9" y="133328"/>
            <a:ext cx="838222" cy="838222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AE0781B-FF78-5B43-EE24-6F04F5F79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126763"/>
              </p:ext>
            </p:extLst>
          </p:nvPr>
        </p:nvGraphicFramePr>
        <p:xfrm>
          <a:off x="713931" y="1102854"/>
          <a:ext cx="4600980" cy="2762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68D3F4C-C3C8-D808-4743-351CD305F1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025293"/>
              </p:ext>
            </p:extLst>
          </p:nvPr>
        </p:nvGraphicFramePr>
        <p:xfrm>
          <a:off x="6381917" y="976376"/>
          <a:ext cx="4568825" cy="274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29B368D-D666-467C-BFCA-31B49D402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072984"/>
              </p:ext>
            </p:extLst>
          </p:nvPr>
        </p:nvGraphicFramePr>
        <p:xfrm>
          <a:off x="806301" y="3725926"/>
          <a:ext cx="4568825" cy="274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F7BE29-2697-27AC-A6D7-4746F90A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270" y="4361552"/>
            <a:ext cx="5833730" cy="1560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Conclusion</a:t>
            </a:r>
          </a:p>
          <a:p>
            <a:r>
              <a:rPr lang="en-US" sz="1800" dirty="0"/>
              <a:t>Larger chunk size </a:t>
            </a:r>
            <a:r>
              <a:rPr lang="en-US" sz="1800" b="0" i="0" dirty="0">
                <a:solidFill>
                  <a:srgbClr val="0C0D0E"/>
                </a:solidFill>
                <a:effectLst/>
                <a:latin typeface="MathJax_Main"/>
              </a:rPr>
              <a:t>⟹ Hig</a:t>
            </a:r>
            <a:r>
              <a:rPr lang="en-US" sz="1800" dirty="0">
                <a:solidFill>
                  <a:srgbClr val="0C0D0E"/>
                </a:solidFill>
                <a:latin typeface="MathJax_Main"/>
              </a:rPr>
              <a:t>her accuracy &amp; ROC-AUC</a:t>
            </a:r>
          </a:p>
          <a:p>
            <a:r>
              <a:rPr lang="en-US" sz="1800" dirty="0">
                <a:solidFill>
                  <a:srgbClr val="0C0D0E"/>
                </a:solidFill>
                <a:latin typeface="MathJax_Main"/>
              </a:rPr>
              <a:t>For fixed chunk size, decreasing stride </a:t>
            </a:r>
            <a:r>
              <a:rPr lang="en-US" sz="1800" b="0" i="0" dirty="0">
                <a:solidFill>
                  <a:srgbClr val="0C0D0E"/>
                </a:solidFill>
                <a:effectLst/>
                <a:latin typeface="MathJax_Main"/>
              </a:rPr>
              <a:t>⟹ decreasing accuracy &amp; ROC-AUC (except restaurant)</a:t>
            </a:r>
          </a:p>
        </p:txBody>
      </p:sp>
    </p:spTree>
    <p:extLst>
      <p:ext uri="{BB962C8B-B14F-4D97-AF65-F5344CB8AC3E}">
        <p14:creationId xmlns:p14="http://schemas.microsoft.com/office/powerpoint/2010/main" val="1667892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5A777C-8BFB-5C29-C684-EAD85CF2CA52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5BCB2900-DBE4-764E-3BAC-020A11DE2090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1542249C-CA31-8AA4-D2CB-2CE9C4E24619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Results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53073F-4C87-4927-C7CE-ED9A16A6A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811171"/>
              </p:ext>
            </p:extLst>
          </p:nvPr>
        </p:nvGraphicFramePr>
        <p:xfrm>
          <a:off x="184538" y="1079243"/>
          <a:ext cx="56160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80657993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33014878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00531144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0098345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07243813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4681241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148262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02536956"/>
                    </a:ext>
                  </a:extLst>
                </a:gridCol>
              </a:tblGrid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Restaurant</a:t>
                      </a:r>
                    </a:p>
                  </a:txBody>
                  <a:tcPr vert="vert27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Chunk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RTF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59773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59584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60136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56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0602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42932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92805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E6C72AB-DD64-A95F-D2F4-820EC782E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386424"/>
              </p:ext>
            </p:extLst>
          </p:nvPr>
        </p:nvGraphicFramePr>
        <p:xfrm>
          <a:off x="6244560" y="1079243"/>
          <a:ext cx="56160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80657993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33014878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00531144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0098345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07243813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4681241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148262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02536956"/>
                    </a:ext>
                  </a:extLst>
                </a:gridCol>
              </a:tblGrid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Meeting</a:t>
                      </a:r>
                    </a:p>
                  </a:txBody>
                  <a:tcPr vert="vert27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Chunk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RTF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59773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59584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60136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56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0602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42932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92805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91861E6-6C55-C9F5-671A-1CFB113DC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68287"/>
              </p:ext>
            </p:extLst>
          </p:nvPr>
        </p:nvGraphicFramePr>
        <p:xfrm>
          <a:off x="184538" y="3879596"/>
          <a:ext cx="5652000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80657993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33014878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00531144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0098345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07243813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74681241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148262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02536956"/>
                    </a:ext>
                  </a:extLst>
                </a:gridCol>
              </a:tblGrid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Webvideo</a:t>
                      </a:r>
                    </a:p>
                  </a:txBody>
                  <a:tcPr vert="vert27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Chunk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RTF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59773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59584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60136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56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0602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42932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928050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506E99D-91CD-E8EB-FC40-D905C2C41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23482"/>
              </p:ext>
            </p:extLst>
          </p:nvPr>
        </p:nvGraphicFramePr>
        <p:xfrm>
          <a:off x="6244560" y="3879596"/>
          <a:ext cx="5652000" cy="2595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80657993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33014878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00531144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0098345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07243813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74681241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148262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02536956"/>
                    </a:ext>
                  </a:extLst>
                </a:gridCol>
              </a:tblGrid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Audiobooks</a:t>
                      </a:r>
                    </a:p>
                  </a:txBody>
                  <a:tcPr vert="vert27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Chunk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RTF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773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59584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60136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56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0602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42932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9280506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9DBB57-71D7-6B07-B2C2-ECEE757F4AE3}"/>
              </a:ext>
            </a:extLst>
          </p:cNvPr>
          <p:cNvSpPr/>
          <p:nvPr/>
        </p:nvSpPr>
        <p:spPr>
          <a:xfrm>
            <a:off x="447869" y="2174033"/>
            <a:ext cx="5352669" cy="373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7F57-8385-139B-9D99-7CDA85CF40B0}"/>
              </a:ext>
            </a:extLst>
          </p:cNvPr>
          <p:cNvSpPr/>
          <p:nvPr/>
        </p:nvSpPr>
        <p:spPr>
          <a:xfrm>
            <a:off x="6543891" y="2218194"/>
            <a:ext cx="5352669" cy="373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E897D5-6C31-EB6B-90A9-061CE6B9B7E2}"/>
              </a:ext>
            </a:extLst>
          </p:cNvPr>
          <p:cNvSpPr/>
          <p:nvPr/>
        </p:nvSpPr>
        <p:spPr>
          <a:xfrm>
            <a:off x="6507891" y="4963301"/>
            <a:ext cx="5352669" cy="373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A80B19-CF36-B144-90FA-9C38AA959E13}"/>
              </a:ext>
            </a:extLst>
          </p:cNvPr>
          <p:cNvSpPr/>
          <p:nvPr/>
        </p:nvSpPr>
        <p:spPr>
          <a:xfrm>
            <a:off x="501869" y="4990924"/>
            <a:ext cx="5352669" cy="373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12EF0F-C43E-FB55-F17B-74368318440E}"/>
              </a:ext>
            </a:extLst>
          </p:cNvPr>
          <p:cNvSpPr txBox="1">
            <a:spLocks/>
          </p:cNvSpPr>
          <p:nvPr/>
        </p:nvSpPr>
        <p:spPr>
          <a:xfrm>
            <a:off x="838200" y="-224174"/>
            <a:ext cx="8241499" cy="1466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DIHARD III domain-wise analysis with Pyannote (5,4)</a:t>
            </a:r>
            <a:endParaRPr lang="en-S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9D86158-06CD-C6C1-9594-901E166C7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9" y="133328"/>
            <a:ext cx="838222" cy="83822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AD82CF-4D50-5520-373D-9EAE6D7B29A2}"/>
              </a:ext>
            </a:extLst>
          </p:cNvPr>
          <p:cNvSpPr/>
          <p:nvPr/>
        </p:nvSpPr>
        <p:spPr>
          <a:xfrm>
            <a:off x="2681875" y="3064772"/>
            <a:ext cx="6645349" cy="1350553"/>
          </a:xfrm>
          <a:prstGeom prst="round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C0D0E"/>
                </a:solidFill>
                <a:latin typeface="MathJax_Main"/>
              </a:rPr>
              <a:t>For small chunk size and stride, decent performance for chunk size 1s and stride 0.4s is observed</a:t>
            </a:r>
          </a:p>
        </p:txBody>
      </p:sp>
    </p:spTree>
    <p:extLst>
      <p:ext uri="{BB962C8B-B14F-4D97-AF65-F5344CB8AC3E}">
        <p14:creationId xmlns:p14="http://schemas.microsoft.com/office/powerpoint/2010/main" val="383180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2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AF6E-C015-39C1-214D-1896218B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121"/>
            <a:ext cx="8525256" cy="4241487"/>
          </a:xfrm>
        </p:spPr>
        <p:txBody>
          <a:bodyPr>
            <a:normAutofit/>
          </a:bodyPr>
          <a:lstStyle/>
          <a:p>
            <a:r>
              <a:rPr lang="en-US" dirty="0"/>
              <a:t>Aim to train Pyannote on different values of chunk sizes and strides</a:t>
            </a:r>
          </a:p>
          <a:p>
            <a:r>
              <a:rPr lang="en-US" dirty="0"/>
              <a:t>Model nomenclature format: </a:t>
            </a:r>
            <a:r>
              <a:rPr lang="en-US" b="1" dirty="0" err="1"/>
              <a:t>Py</a:t>
            </a:r>
            <a:r>
              <a:rPr lang="en-US" b="1" dirty="0"/>
              <a:t> (x, y)</a:t>
            </a:r>
          </a:p>
          <a:p>
            <a:pPr lvl="1"/>
            <a:r>
              <a:rPr lang="en-US" b="1" dirty="0" err="1"/>
              <a:t>Py</a:t>
            </a:r>
            <a:r>
              <a:rPr lang="en-US" b="1" dirty="0"/>
              <a:t>: </a:t>
            </a:r>
            <a:r>
              <a:rPr lang="en-US" dirty="0"/>
              <a:t>Pyannote</a:t>
            </a:r>
          </a:p>
          <a:p>
            <a:pPr lvl="1"/>
            <a:r>
              <a:rPr lang="en-US" b="1" dirty="0"/>
              <a:t>x: </a:t>
            </a:r>
            <a:r>
              <a:rPr lang="en-US" dirty="0"/>
              <a:t>Training chunk size (s)</a:t>
            </a:r>
          </a:p>
          <a:p>
            <a:pPr lvl="1"/>
            <a:r>
              <a:rPr lang="en-US" b="1" dirty="0"/>
              <a:t>y: </a:t>
            </a:r>
            <a:r>
              <a:rPr lang="en-US" dirty="0"/>
              <a:t>Training stride (s)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A40C46-D5CF-CCF2-3756-2AB7E7DB0E1B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2EE68DE7-050F-A9F7-68EB-69D0A52997A7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D32E7B5C-A54D-04BF-FFC2-1AF4934B24C2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Methodology</a:t>
              </a: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11A74F-88F4-8100-D0CB-52C62E09F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835863"/>
              </p:ext>
            </p:extLst>
          </p:nvPr>
        </p:nvGraphicFramePr>
        <p:xfrm>
          <a:off x="6834135" y="2857982"/>
          <a:ext cx="2664000" cy="3337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880445006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37405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Hyperparameter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85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SincNet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stride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12859147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hidden_size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97448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num_layers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114459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bidirectional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7828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monolithic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35861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dropout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54026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hidden_size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102535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num_layers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277076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889EB4D-5B88-915E-55B0-7C6F1B19C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62612"/>
              </p:ext>
            </p:extLst>
          </p:nvPr>
        </p:nvGraphicFramePr>
        <p:xfrm>
          <a:off x="9632814" y="1476222"/>
          <a:ext cx="2289828" cy="47193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89828">
                  <a:extLst>
                    <a:ext uri="{9D8B030D-6E8A-4147-A177-3AD203B41FA5}">
                      <a16:colId xmlns:a16="http://schemas.microsoft.com/office/drawing/2014/main" val="337405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Hyperparameters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85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Max. no. of epochs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1285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974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Chunk size (s)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11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stride (s)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782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 size (s)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358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 shift (s)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54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Optimiser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10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2770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Max. Gradient Norm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7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channels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6985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rate (Hz) </a:t>
                      </a:r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5474412"/>
                  </a:ext>
                </a:extLst>
              </a:tr>
            </a:tbl>
          </a:graphicData>
        </a:graphic>
      </p:graphicFrame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98D9C1-DDEA-929B-231C-053827D1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" y="181394"/>
            <a:ext cx="838222" cy="83822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0AA711-EB3C-B17C-C24F-53D3F27B985E}"/>
              </a:ext>
            </a:extLst>
          </p:cNvPr>
          <p:cNvSpPr txBox="1">
            <a:spLocks/>
          </p:cNvSpPr>
          <p:nvPr/>
        </p:nvSpPr>
        <p:spPr>
          <a:xfrm>
            <a:off x="-441960" y="49768"/>
            <a:ext cx="905256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Retraining Pyannote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344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48722D-F0B3-AB46-ED0D-BF0E83532B5D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1" name="Flowchart: Manual Input 10">
              <a:extLst>
                <a:ext uri="{FF2B5EF4-FFF2-40B4-BE49-F238E27FC236}">
                  <a16:creationId xmlns:a16="http://schemas.microsoft.com/office/drawing/2014/main" id="{9E0D4D6F-00C9-EBCE-530F-FE30E8597778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Flowchart: Manual Input 11">
              <a:extLst>
                <a:ext uri="{FF2B5EF4-FFF2-40B4-BE49-F238E27FC236}">
                  <a16:creationId xmlns:a16="http://schemas.microsoft.com/office/drawing/2014/main" id="{A260FDAA-76EF-36D4-8E56-53B476247702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Results</a:t>
              </a: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719B919-0B46-8658-869D-7FECBAC8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96340"/>
              </p:ext>
            </p:extLst>
          </p:nvPr>
        </p:nvGraphicFramePr>
        <p:xfrm>
          <a:off x="921657" y="1389380"/>
          <a:ext cx="6228000" cy="4079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854373192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4423223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9747811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21019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3261003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598237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5907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Domain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ROC-AUC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RTF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65844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Restaurant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3635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(1, 0.4)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7671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Webvideo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386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(1, 0.4)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5991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Meeting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7844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(1, 0.4)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2901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Audiobooks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0950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(1, 0.4)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62163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DIHARD III Eval set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8470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(1, 0.4)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79490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761A0B1-BF65-F0FA-D523-7D4B9649B080}"/>
              </a:ext>
            </a:extLst>
          </p:cNvPr>
          <p:cNvSpPr txBox="1"/>
          <p:nvPr/>
        </p:nvSpPr>
        <p:spPr>
          <a:xfrm>
            <a:off x="7233114" y="1389380"/>
            <a:ext cx="47329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Restaurant Domain: </a:t>
            </a:r>
            <a:r>
              <a:rPr lang="en-US" dirty="0" err="1"/>
              <a:t>Py</a:t>
            </a:r>
            <a:r>
              <a:rPr lang="en-US" dirty="0"/>
              <a:t> (5, 4) achieves higher accuracy (0.911) than </a:t>
            </a:r>
            <a:r>
              <a:rPr lang="en-US" dirty="0" err="1"/>
              <a:t>Py</a:t>
            </a:r>
            <a:r>
              <a:rPr lang="en-US" dirty="0"/>
              <a:t> (1, 0.4) (0.891), showing superior event detection performance.</a:t>
            </a:r>
          </a:p>
          <a:p>
            <a:endParaRPr lang="en-US" dirty="0"/>
          </a:p>
          <a:p>
            <a:r>
              <a:rPr lang="en-US" b="1" dirty="0"/>
              <a:t>2. Consistency Across Domains: </a:t>
            </a:r>
            <a:r>
              <a:rPr lang="en-US" dirty="0" err="1"/>
              <a:t>Py</a:t>
            </a:r>
            <a:r>
              <a:rPr lang="en-US" dirty="0"/>
              <a:t> (5, 4) consistently outperforms </a:t>
            </a:r>
            <a:r>
              <a:rPr lang="en-US" dirty="0" err="1"/>
              <a:t>Py</a:t>
            </a:r>
            <a:r>
              <a:rPr lang="en-US" dirty="0"/>
              <a:t> (1, 0.4) in Webvideo and Meeting domains, maintaining lower MDR and FAR values.</a:t>
            </a:r>
          </a:p>
          <a:p>
            <a:endParaRPr lang="en-US" dirty="0"/>
          </a:p>
          <a:p>
            <a:r>
              <a:rPr lang="en-US" b="1" dirty="0"/>
              <a:t>3. Chunk Size and Stride Impact: </a:t>
            </a:r>
            <a:r>
              <a:rPr lang="en-US" dirty="0"/>
              <a:t>Larger chunk size and stride (</a:t>
            </a:r>
            <a:r>
              <a:rPr lang="en-US" dirty="0" err="1"/>
              <a:t>Py</a:t>
            </a:r>
            <a:r>
              <a:rPr lang="en-US" dirty="0"/>
              <a:t> (5, 4)) generally lead to better performance across domains.</a:t>
            </a:r>
          </a:p>
          <a:p>
            <a:endParaRPr lang="en-US" dirty="0"/>
          </a:p>
          <a:p>
            <a:r>
              <a:rPr lang="en-US" b="1" dirty="0"/>
              <a:t>4. Audiobooks Exception: </a:t>
            </a:r>
            <a:r>
              <a:rPr lang="en-US" dirty="0" err="1"/>
              <a:t>Py</a:t>
            </a:r>
            <a:r>
              <a:rPr lang="en-US" dirty="0"/>
              <a:t> (1, 0.4) achieves higher accuracy (0.976) than </a:t>
            </a:r>
            <a:r>
              <a:rPr lang="en-US" dirty="0" err="1"/>
              <a:t>Py</a:t>
            </a:r>
            <a:r>
              <a:rPr lang="en-US" dirty="0"/>
              <a:t> (5, 4) (0.946), indicating differences in generalization capabilities.</a:t>
            </a:r>
          </a:p>
        </p:txBody>
      </p:sp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0D32946-641A-68B9-C8EF-7C65BA1B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" y="181394"/>
            <a:ext cx="838222" cy="83822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FB78A4B7-C649-10E5-5D26-5C278C02FF85}"/>
              </a:ext>
            </a:extLst>
          </p:cNvPr>
          <p:cNvSpPr txBox="1">
            <a:spLocks/>
          </p:cNvSpPr>
          <p:nvPr/>
        </p:nvSpPr>
        <p:spPr>
          <a:xfrm>
            <a:off x="-809625" y="32851"/>
            <a:ext cx="905256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Training Pyannote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3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2C06A3-5AEC-BC5C-71AE-E815033B5DD0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9" name="Flowchart: Manual Input 8">
              <a:extLst>
                <a:ext uri="{FF2B5EF4-FFF2-40B4-BE49-F238E27FC236}">
                  <a16:creationId xmlns:a16="http://schemas.microsoft.com/office/drawing/2014/main" id="{F6D15AC7-3C8C-9326-FE87-460118452C9F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Manual Input 9">
              <a:extLst>
                <a:ext uri="{FF2B5EF4-FFF2-40B4-BE49-F238E27FC236}">
                  <a16:creationId xmlns:a16="http://schemas.microsoft.com/office/drawing/2014/main" id="{D3C30155-E6D9-9D21-38F3-3F15C448307E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Introduction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8EC93AF2-245B-621A-91E5-2B730CF47D2A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3" name="Picture 12" descr="A graph of blue squares&#10;&#10;Description automatically generated">
            <a:extLst>
              <a:ext uri="{FF2B5EF4-FFF2-40B4-BE49-F238E27FC236}">
                <a16:creationId xmlns:a16="http://schemas.microsoft.com/office/drawing/2014/main" id="{71207A70-BD7F-C5C6-66FF-5374846B0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35" y="993425"/>
            <a:ext cx="7378265" cy="54820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318DB0-3FE6-40C5-86C5-5032666E8D95}"/>
              </a:ext>
            </a:extLst>
          </p:cNvPr>
          <p:cNvSpPr txBox="1"/>
          <p:nvPr/>
        </p:nvSpPr>
        <p:spPr>
          <a:xfrm>
            <a:off x="298668" y="1703327"/>
            <a:ext cx="421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number of digital voice assistants is projected to grow to </a:t>
            </a:r>
            <a:r>
              <a:rPr lang="en-US" sz="2000" b="1" dirty="0"/>
              <a:t>8.4 billion</a:t>
            </a:r>
            <a:r>
              <a:rPr lang="en-US" sz="2000" dirty="0"/>
              <a:t> in 2024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A18D4B-BE94-7D8E-86CB-A2E042AAFC52}"/>
              </a:ext>
            </a:extLst>
          </p:cNvPr>
          <p:cNvSpPr txBox="1"/>
          <p:nvPr/>
        </p:nvSpPr>
        <p:spPr>
          <a:xfrm>
            <a:off x="298668" y="5457709"/>
            <a:ext cx="421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F. </a:t>
            </a:r>
            <a:r>
              <a:rPr lang="en-US" sz="1200" dirty="0" err="1"/>
              <a:t>Laricchia</a:t>
            </a:r>
            <a:r>
              <a:rPr lang="en-US" sz="1200" dirty="0"/>
              <a:t>, Number of voice assistants in use worldwide 2019-2024, Mar. 2022. [Online]. Available: https : / / www . </a:t>
            </a:r>
            <a:r>
              <a:rPr lang="en-US" sz="1200" dirty="0" err="1"/>
              <a:t>statista</a:t>
            </a:r>
            <a:r>
              <a:rPr lang="en-US" sz="1200" dirty="0"/>
              <a:t> . com / statistics / 973815/worldwide-digital-voice-assistant-in-use/.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5179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48722D-F0B3-AB46-ED0D-BF0E83532B5D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1" name="Flowchart: Manual Input 10">
              <a:extLst>
                <a:ext uri="{FF2B5EF4-FFF2-40B4-BE49-F238E27FC236}">
                  <a16:creationId xmlns:a16="http://schemas.microsoft.com/office/drawing/2014/main" id="{9E0D4D6F-00C9-EBCE-530F-FE30E8597778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Flowchart: Manual Input 11">
              <a:extLst>
                <a:ext uri="{FF2B5EF4-FFF2-40B4-BE49-F238E27FC236}">
                  <a16:creationId xmlns:a16="http://schemas.microsoft.com/office/drawing/2014/main" id="{A260FDAA-76EF-36D4-8E56-53B476247702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Results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A5CD06-22C7-DF59-9A85-EAB42A483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06296"/>
              </p:ext>
            </p:extLst>
          </p:nvPr>
        </p:nvGraphicFramePr>
        <p:xfrm>
          <a:off x="228000" y="1356054"/>
          <a:ext cx="5868000" cy="24333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50610756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98415304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7543036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25678291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1292089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3575744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3295943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6877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Py</a:t>
                      </a:r>
                      <a:r>
                        <a:rPr lang="en-US" sz="1600" dirty="0"/>
                        <a:t> (3, 2)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50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Chunk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Stride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Domain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Acc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ROC-AUC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RTF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5265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Restaurant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358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Webvideo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92808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Meeting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73230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DIHARD III Eval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704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F34BBEC-FA22-F3CA-5223-D53D96F7A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57288"/>
              </p:ext>
            </p:extLst>
          </p:nvPr>
        </p:nvGraphicFramePr>
        <p:xfrm>
          <a:off x="228000" y="3962405"/>
          <a:ext cx="5868000" cy="24333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50610756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98415304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7543036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25678291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1292089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3575744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3295943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6877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Py</a:t>
                      </a:r>
                      <a:r>
                        <a:rPr lang="en-US" sz="1600" dirty="0"/>
                        <a:t> (0.75, 0.5)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50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Chunk</a:t>
                      </a:r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Stride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Domain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Acc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MDR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FAR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ROC-AUC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RTF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5265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0.75s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Restaurant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0.645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34.3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358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Webvideo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92808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Meeting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0.834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73230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DIHARD III Eval set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704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6BECB5-0864-D8EF-3062-1934BFFB7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50512"/>
              </p:ext>
            </p:extLst>
          </p:nvPr>
        </p:nvGraphicFramePr>
        <p:xfrm>
          <a:off x="6199591" y="1356054"/>
          <a:ext cx="5868000" cy="24333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50610756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98415304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7543036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25678291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1292089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3575744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3295943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6877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Py</a:t>
                      </a:r>
                      <a:r>
                        <a:rPr lang="en-US" sz="1600" dirty="0"/>
                        <a:t> (1.5, 1)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50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Chunk</a:t>
                      </a:r>
                    </a:p>
                  </a:txBody>
                  <a:tcPr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Stride</a:t>
                      </a:r>
                    </a:p>
                  </a:txBody>
                  <a:tcPr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Domain</a:t>
                      </a:r>
                    </a:p>
                  </a:txBody>
                  <a:tcPr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Acc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MDR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FAR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ROC-AUC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RTF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5265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1.5s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1.5s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Restaurant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29.1</a:t>
                      </a:r>
                      <a:endParaRPr 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0.751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358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Webvideo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0.807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92808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Meeting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0.831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0.878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73230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DIHARD III Eval set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704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DD9F1D-CEAD-C221-09DF-56D7CC935168}"/>
              </a:ext>
            </a:extLst>
          </p:cNvPr>
          <p:cNvSpPr txBox="1"/>
          <p:nvPr/>
        </p:nvSpPr>
        <p:spPr>
          <a:xfrm>
            <a:off x="6199591" y="4393761"/>
            <a:ext cx="586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larger configurations like </a:t>
            </a:r>
            <a:r>
              <a:rPr lang="en-US" dirty="0" err="1"/>
              <a:t>Py</a:t>
            </a:r>
            <a:r>
              <a:rPr lang="en-US" dirty="0"/>
              <a:t> (5, 4) yield superior performance in most challenging domains, smaller configurations like </a:t>
            </a:r>
            <a:r>
              <a:rPr lang="en-US" dirty="0" err="1"/>
              <a:t>Py</a:t>
            </a:r>
            <a:r>
              <a:rPr lang="en-US" dirty="0"/>
              <a:t> (1.5, 1) and </a:t>
            </a:r>
            <a:r>
              <a:rPr lang="en-US" dirty="0" err="1"/>
              <a:t>Py</a:t>
            </a:r>
            <a:r>
              <a:rPr lang="en-US" dirty="0"/>
              <a:t> (0.75, 0.5) may excel in less noisier domains.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B28B82-EEB0-DC05-25A4-82B7A64B4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" y="181394"/>
            <a:ext cx="838222" cy="83822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9B77D09-D9F3-864A-9AD9-6C440787C983}"/>
              </a:ext>
            </a:extLst>
          </p:cNvPr>
          <p:cNvSpPr txBox="1">
            <a:spLocks/>
          </p:cNvSpPr>
          <p:nvPr/>
        </p:nvSpPr>
        <p:spPr>
          <a:xfrm>
            <a:off x="-809625" y="32851"/>
            <a:ext cx="905256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Training Pyannote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440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48722D-F0B3-AB46-ED0D-BF0E83532B5D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1" name="Flowchart: Manual Input 10">
              <a:extLst>
                <a:ext uri="{FF2B5EF4-FFF2-40B4-BE49-F238E27FC236}">
                  <a16:creationId xmlns:a16="http://schemas.microsoft.com/office/drawing/2014/main" id="{9E0D4D6F-00C9-EBCE-530F-FE30E8597778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Flowchart: Manual Input 11">
              <a:extLst>
                <a:ext uri="{FF2B5EF4-FFF2-40B4-BE49-F238E27FC236}">
                  <a16:creationId xmlns:a16="http://schemas.microsoft.com/office/drawing/2014/main" id="{A260FDAA-76EF-36D4-8E56-53B476247702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Results</a:t>
              </a: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719B919-0B46-8658-869D-7FECBAC8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88851"/>
              </p:ext>
            </p:extLst>
          </p:nvPr>
        </p:nvGraphicFramePr>
        <p:xfrm>
          <a:off x="838200" y="1732153"/>
          <a:ext cx="6228000" cy="3708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854373192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4423223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9747811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21019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3261003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598237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59072628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Comparing </a:t>
                      </a:r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 with Model K = </a:t>
                      </a:r>
                      <a:r>
                        <a:rPr lang="en-US" sz="1800" dirty="0" err="1"/>
                        <a:t>Py</a:t>
                      </a:r>
                      <a:r>
                        <a:rPr lang="en-US" sz="1800" dirty="0"/>
                        <a:t> (0.1875, 0.125)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02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Domain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Acc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MDR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FAR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ROC-AUC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RTF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65844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Restaurant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3635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K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7671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Webvideo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386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K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5991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Meeting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7844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K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2901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DIHARD III Eval set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</a:t>
                      </a:r>
                      <a:r>
                        <a:rPr lang="en-US" dirty="0"/>
                        <a:t> (5, 4)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8470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K</a:t>
                      </a:r>
                    </a:p>
                  </a:txBody>
                  <a:tcPr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79490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FB44429-4D2F-72B4-CC31-AF55283C3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30241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B8834-B539-D29F-DD9C-F7416CC42F97}"/>
              </a:ext>
            </a:extLst>
          </p:cNvPr>
          <p:cNvSpPr txBox="1"/>
          <p:nvPr/>
        </p:nvSpPr>
        <p:spPr>
          <a:xfrm>
            <a:off x="7334250" y="2028785"/>
            <a:ext cx="4552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Models trained on small chunk sizes and strides may not perform optimally during inference with same configuration.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Py</a:t>
            </a:r>
            <a:r>
              <a:rPr lang="en-US" dirty="0"/>
              <a:t> (5,4) demonstrates robustness and generalization across various chunk sizes and strides.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Larger chunk sizes, like in </a:t>
            </a:r>
            <a:r>
              <a:rPr lang="en-US" dirty="0" err="1"/>
              <a:t>Py</a:t>
            </a:r>
            <a:r>
              <a:rPr lang="en-US" dirty="0"/>
              <a:t> (5,4), provide more context to the BLSTM-based model, resulting in accurate predictions.</a:t>
            </a: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0E06D0B-7E16-1781-DDE6-BB8E7DAE3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" y="181394"/>
            <a:ext cx="838222" cy="83822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EC2B3F5-2598-8AE4-1283-A808A92B791A}"/>
              </a:ext>
            </a:extLst>
          </p:cNvPr>
          <p:cNvSpPr txBox="1">
            <a:spLocks/>
          </p:cNvSpPr>
          <p:nvPr/>
        </p:nvSpPr>
        <p:spPr>
          <a:xfrm>
            <a:off x="-809625" y="32851"/>
            <a:ext cx="905256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Training Pyannote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27DD2D-0BB7-43C6-A221-1C4E9C713BB4}"/>
              </a:ext>
            </a:extLst>
          </p:cNvPr>
          <p:cNvSpPr txBox="1"/>
          <p:nvPr/>
        </p:nvSpPr>
        <p:spPr>
          <a:xfrm>
            <a:off x="838200" y="5573486"/>
            <a:ext cx="6228000" cy="37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Inference chunk size and stride = 0.1875s</a:t>
            </a:r>
          </a:p>
        </p:txBody>
      </p:sp>
    </p:spTree>
    <p:extLst>
      <p:ext uri="{BB962C8B-B14F-4D97-AF65-F5344CB8AC3E}">
        <p14:creationId xmlns:p14="http://schemas.microsoft.com/office/powerpoint/2010/main" val="304861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AF6E-C015-39C1-214D-1896218B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121"/>
            <a:ext cx="5366657" cy="4351338"/>
          </a:xfrm>
        </p:spPr>
        <p:txBody>
          <a:bodyPr/>
          <a:lstStyle/>
          <a:p>
            <a:r>
              <a:rPr lang="en-US" dirty="0"/>
              <a:t>Aim to study the difference in inference times using Python and C++ based models</a:t>
            </a:r>
          </a:p>
          <a:p>
            <a:r>
              <a:rPr lang="en-US" dirty="0"/>
              <a:t>Model Configuration:</a:t>
            </a:r>
          </a:p>
          <a:p>
            <a:pPr lvl="1"/>
            <a:r>
              <a:rPr lang="en-US" dirty="0"/>
              <a:t>Model: </a:t>
            </a:r>
            <a:r>
              <a:rPr lang="en-US" dirty="0" err="1"/>
              <a:t>Py</a:t>
            </a:r>
            <a:r>
              <a:rPr lang="en-US" dirty="0"/>
              <a:t> (5,4)</a:t>
            </a:r>
          </a:p>
          <a:p>
            <a:pPr lvl="1"/>
            <a:r>
              <a:rPr lang="en-US" dirty="0"/>
              <a:t>Inference chunk size: 5s</a:t>
            </a:r>
          </a:p>
          <a:p>
            <a:pPr lvl="1"/>
            <a:r>
              <a:rPr lang="en-US" dirty="0"/>
              <a:t>Inference stride: 5s</a:t>
            </a:r>
          </a:p>
          <a:p>
            <a:pPr lvl="1"/>
            <a:r>
              <a:rPr lang="en-US" dirty="0"/>
              <a:t>Prediction threshold: 0.5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D6177-8CDD-F21A-0B2C-965BE8ACA717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DDEF9901-4770-DCFD-3783-87E12C0242AB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DD9B8465-F00A-52CB-44E0-ACA2794266C0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Methodology</a:t>
              </a:r>
            </a:p>
          </p:txBody>
        </p:sp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EE0294C-24AF-CBAD-EDBF-9218CEE68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549" y="1674121"/>
            <a:ext cx="5043488" cy="162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92" name="Group 16391">
            <a:extLst>
              <a:ext uri="{FF2B5EF4-FFF2-40B4-BE49-F238E27FC236}">
                <a16:creationId xmlns:a16="http://schemas.microsoft.com/office/drawing/2014/main" id="{0802845D-AAFF-902F-B0A5-EF5ECF423948}"/>
              </a:ext>
            </a:extLst>
          </p:cNvPr>
          <p:cNvGrpSpPr/>
          <p:nvPr/>
        </p:nvGrpSpPr>
        <p:grpSpPr>
          <a:xfrm>
            <a:off x="5904433" y="3557883"/>
            <a:ext cx="5527396" cy="1749453"/>
            <a:chOff x="3103601" y="3634645"/>
            <a:chExt cx="8644770" cy="24722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DA22CA-3DC0-E323-705B-3E5D6AB9122A}"/>
                </a:ext>
              </a:extLst>
            </p:cNvPr>
            <p:cNvSpPr/>
            <p:nvPr/>
          </p:nvSpPr>
          <p:spPr>
            <a:xfrm>
              <a:off x="7874440" y="4435865"/>
              <a:ext cx="68358" cy="7480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29FF7A-508C-0F30-ED28-5FA5ED88AB5F}"/>
                </a:ext>
              </a:extLst>
            </p:cNvPr>
            <p:cNvSpPr/>
            <p:nvPr/>
          </p:nvSpPr>
          <p:spPr>
            <a:xfrm>
              <a:off x="8021672" y="4435865"/>
              <a:ext cx="68358" cy="7480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526B8-ECF1-0352-50AF-3620AF61BFA2}"/>
                </a:ext>
              </a:extLst>
            </p:cNvPr>
            <p:cNvSpPr/>
            <p:nvPr/>
          </p:nvSpPr>
          <p:spPr>
            <a:xfrm>
              <a:off x="8168904" y="4435865"/>
              <a:ext cx="68358" cy="7480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7A4201-F920-3837-CC0D-BFD02287A4BB}"/>
                </a:ext>
              </a:extLst>
            </p:cNvPr>
            <p:cNvSpPr/>
            <p:nvPr/>
          </p:nvSpPr>
          <p:spPr>
            <a:xfrm>
              <a:off x="8316135" y="4435865"/>
              <a:ext cx="68358" cy="7480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B3704A-8010-EAD6-F72A-66986435C443}"/>
                </a:ext>
              </a:extLst>
            </p:cNvPr>
            <p:cNvSpPr/>
            <p:nvPr/>
          </p:nvSpPr>
          <p:spPr>
            <a:xfrm>
              <a:off x="8463368" y="4435865"/>
              <a:ext cx="68358" cy="7480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440C9C-DA62-C254-71AD-B53EB97602D8}"/>
                </a:ext>
              </a:extLst>
            </p:cNvPr>
            <p:cNvSpPr/>
            <p:nvPr/>
          </p:nvSpPr>
          <p:spPr>
            <a:xfrm>
              <a:off x="8610600" y="4435865"/>
              <a:ext cx="68358" cy="7480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E90FB-6B9C-6863-ACCF-821411CD778F}"/>
                </a:ext>
              </a:extLst>
            </p:cNvPr>
            <p:cNvSpPr/>
            <p:nvPr/>
          </p:nvSpPr>
          <p:spPr>
            <a:xfrm>
              <a:off x="8757832" y="4435865"/>
              <a:ext cx="68358" cy="7480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A6DC67-CFD9-0396-57B4-A919188F0659}"/>
                </a:ext>
              </a:extLst>
            </p:cNvPr>
            <p:cNvSpPr/>
            <p:nvPr/>
          </p:nvSpPr>
          <p:spPr>
            <a:xfrm>
              <a:off x="8905065" y="4435865"/>
              <a:ext cx="68358" cy="7480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CCDBF3-CF73-A579-D168-4C9A4AD973CC}"/>
                </a:ext>
              </a:extLst>
            </p:cNvPr>
            <p:cNvSpPr/>
            <p:nvPr/>
          </p:nvSpPr>
          <p:spPr>
            <a:xfrm>
              <a:off x="7806086" y="4361543"/>
              <a:ext cx="1222474" cy="888666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9A3D0E-E895-8B34-A5E7-A68CBF88A294}"/>
                </a:ext>
              </a:extLst>
            </p:cNvPr>
            <p:cNvSpPr/>
            <p:nvPr/>
          </p:nvSpPr>
          <p:spPr>
            <a:xfrm>
              <a:off x="10288186" y="4435865"/>
              <a:ext cx="68358" cy="7480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B3858E-7B67-67E9-64D7-B1296A042D01}"/>
                </a:ext>
              </a:extLst>
            </p:cNvPr>
            <p:cNvSpPr/>
            <p:nvPr/>
          </p:nvSpPr>
          <p:spPr>
            <a:xfrm>
              <a:off x="10435418" y="4435865"/>
              <a:ext cx="68358" cy="7480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3C2BA-DF4A-61FF-5A1C-732F5B70716F}"/>
                </a:ext>
              </a:extLst>
            </p:cNvPr>
            <p:cNvSpPr/>
            <p:nvPr/>
          </p:nvSpPr>
          <p:spPr>
            <a:xfrm>
              <a:off x="10582651" y="4435865"/>
              <a:ext cx="68358" cy="74801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F8FD2B-5585-728D-8785-E3C6F142E929}"/>
                </a:ext>
              </a:extLst>
            </p:cNvPr>
            <p:cNvSpPr/>
            <p:nvPr/>
          </p:nvSpPr>
          <p:spPr>
            <a:xfrm>
              <a:off x="10729883" y="4435865"/>
              <a:ext cx="68358" cy="74801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540754-3FE0-9AB0-BB14-5BE4D0F60421}"/>
                </a:ext>
              </a:extLst>
            </p:cNvPr>
            <p:cNvSpPr/>
            <p:nvPr/>
          </p:nvSpPr>
          <p:spPr>
            <a:xfrm>
              <a:off x="10877115" y="4435865"/>
              <a:ext cx="68358" cy="74801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ADFAED-7B27-A91D-D2C4-3818DDA3F60B}"/>
                </a:ext>
              </a:extLst>
            </p:cNvPr>
            <p:cNvSpPr/>
            <p:nvPr/>
          </p:nvSpPr>
          <p:spPr>
            <a:xfrm>
              <a:off x="11024348" y="4435865"/>
              <a:ext cx="68358" cy="7480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21762-18DC-DB5C-3E4B-1F3CCB550025}"/>
                </a:ext>
              </a:extLst>
            </p:cNvPr>
            <p:cNvSpPr/>
            <p:nvPr/>
          </p:nvSpPr>
          <p:spPr>
            <a:xfrm>
              <a:off x="11171581" y="4435865"/>
              <a:ext cx="68358" cy="7480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880534-74DD-C91C-4825-D4183FB7E9AB}"/>
                </a:ext>
              </a:extLst>
            </p:cNvPr>
            <p:cNvSpPr/>
            <p:nvPr/>
          </p:nvSpPr>
          <p:spPr>
            <a:xfrm>
              <a:off x="11318813" y="4435865"/>
              <a:ext cx="68358" cy="74801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F0F66C-01E9-2DB5-2451-71F4490580D9}"/>
                </a:ext>
              </a:extLst>
            </p:cNvPr>
            <p:cNvSpPr/>
            <p:nvPr/>
          </p:nvSpPr>
          <p:spPr>
            <a:xfrm>
              <a:off x="10219835" y="4361543"/>
              <a:ext cx="1246211" cy="888666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FADC6502-6F03-0737-0702-FE4F4CBCBE00}"/>
                </a:ext>
              </a:extLst>
            </p:cNvPr>
            <p:cNvSpPr/>
            <p:nvPr/>
          </p:nvSpPr>
          <p:spPr>
            <a:xfrm rot="16200000">
              <a:off x="7108998" y="4553139"/>
              <a:ext cx="345883" cy="598972"/>
            </a:xfrm>
            <a:prstGeom prst="down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09878E5-8BA3-013A-1466-81B80518C3E6}"/>
                </a:ext>
              </a:extLst>
            </p:cNvPr>
            <p:cNvSpPr/>
            <p:nvPr/>
          </p:nvSpPr>
          <p:spPr>
            <a:xfrm>
              <a:off x="9278464" y="4605642"/>
              <a:ext cx="691466" cy="497814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Arrow: U-Turn 28">
              <a:extLst>
                <a:ext uri="{FF2B5EF4-FFF2-40B4-BE49-F238E27FC236}">
                  <a16:creationId xmlns:a16="http://schemas.microsoft.com/office/drawing/2014/main" id="{562DEFC8-B688-E3BC-B86D-DDD0A84DAC3F}"/>
                </a:ext>
              </a:extLst>
            </p:cNvPr>
            <p:cNvSpPr/>
            <p:nvPr/>
          </p:nvSpPr>
          <p:spPr>
            <a:xfrm rot="10800000">
              <a:off x="4049587" y="5507203"/>
              <a:ext cx="6895886" cy="599646"/>
            </a:xfrm>
            <a:prstGeom prst="uturnArrow">
              <a:avLst>
                <a:gd name="adj1" fmla="val 26066"/>
                <a:gd name="adj2" fmla="val 25000"/>
                <a:gd name="adj3" fmla="val 36729"/>
                <a:gd name="adj4" fmla="val 6430"/>
                <a:gd name="adj5" fmla="val 1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0ABD5B-F413-7FDB-66AF-BD23F5DEFC93}"/>
                </a:ext>
              </a:extLst>
            </p:cNvPr>
            <p:cNvSpPr txBox="1"/>
            <p:nvPr/>
          </p:nvSpPr>
          <p:spPr>
            <a:xfrm>
              <a:off x="5712154" y="5568715"/>
              <a:ext cx="3563461" cy="39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inference for next chunk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CB6D68-4796-44C2-8424-A7C61BBFE791}"/>
                </a:ext>
              </a:extLst>
            </p:cNvPr>
            <p:cNvSpPr txBox="1"/>
            <p:nvPr/>
          </p:nvSpPr>
          <p:spPr>
            <a:xfrm>
              <a:off x="9937507" y="3853070"/>
              <a:ext cx="1810864" cy="43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p:pic>
          <p:nvPicPr>
            <p:cNvPr id="32" name="Picture 31" descr="A blue sound waves on a black background&#10;&#10;Description automatically generated">
              <a:extLst>
                <a:ext uri="{FF2B5EF4-FFF2-40B4-BE49-F238E27FC236}">
                  <a16:creationId xmlns:a16="http://schemas.microsoft.com/office/drawing/2014/main" id="{8123B429-9FB8-10A0-A858-5FBD4BEEE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4" r="1414"/>
            <a:stretch/>
          </p:blipFill>
          <p:spPr>
            <a:xfrm>
              <a:off x="3170065" y="3761350"/>
              <a:ext cx="3827718" cy="1009692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B7208B-B1E2-E0C9-4F81-E3C2AA3FAB0A}"/>
                </a:ext>
              </a:extLst>
            </p:cNvPr>
            <p:cNvSpPr/>
            <p:nvPr/>
          </p:nvSpPr>
          <p:spPr>
            <a:xfrm>
              <a:off x="3170065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0997ED-831F-7E09-A6E7-DFE6EAC2F738}"/>
                </a:ext>
              </a:extLst>
            </p:cNvPr>
            <p:cNvSpPr/>
            <p:nvPr/>
          </p:nvSpPr>
          <p:spPr>
            <a:xfrm>
              <a:off x="3295711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623E36-EA8D-3EE9-5278-513B56F4A5BA}"/>
                </a:ext>
              </a:extLst>
            </p:cNvPr>
            <p:cNvSpPr/>
            <p:nvPr/>
          </p:nvSpPr>
          <p:spPr>
            <a:xfrm>
              <a:off x="3421357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DF2856-39E3-9B8B-EA1B-947F399E30A9}"/>
                </a:ext>
              </a:extLst>
            </p:cNvPr>
            <p:cNvSpPr/>
            <p:nvPr/>
          </p:nvSpPr>
          <p:spPr>
            <a:xfrm>
              <a:off x="3547003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2D2A7A-9081-C813-3653-FB0B54E08655}"/>
                </a:ext>
              </a:extLst>
            </p:cNvPr>
            <p:cNvSpPr/>
            <p:nvPr/>
          </p:nvSpPr>
          <p:spPr>
            <a:xfrm>
              <a:off x="3672649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ACF288-1220-4025-019E-3897CE7F831A}"/>
                </a:ext>
              </a:extLst>
            </p:cNvPr>
            <p:cNvSpPr/>
            <p:nvPr/>
          </p:nvSpPr>
          <p:spPr>
            <a:xfrm>
              <a:off x="3798296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86FA6-A759-BA1F-18E0-B83C38D0E1CF}"/>
                </a:ext>
              </a:extLst>
            </p:cNvPr>
            <p:cNvSpPr/>
            <p:nvPr/>
          </p:nvSpPr>
          <p:spPr>
            <a:xfrm>
              <a:off x="3923941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8950385-7931-1242-020F-B5265FF13DC9}"/>
                </a:ext>
              </a:extLst>
            </p:cNvPr>
            <p:cNvSpPr/>
            <p:nvPr/>
          </p:nvSpPr>
          <p:spPr>
            <a:xfrm>
              <a:off x="4049587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05E23DF-F294-EE04-C0FD-C4DC6C65220C}"/>
                </a:ext>
              </a:extLst>
            </p:cNvPr>
            <p:cNvSpPr/>
            <p:nvPr/>
          </p:nvSpPr>
          <p:spPr>
            <a:xfrm>
              <a:off x="4175233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685DE6-9CC0-91AA-7B28-147112E0AAA0}"/>
                </a:ext>
              </a:extLst>
            </p:cNvPr>
            <p:cNvSpPr/>
            <p:nvPr/>
          </p:nvSpPr>
          <p:spPr>
            <a:xfrm>
              <a:off x="4300880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EB87E85-89B5-E780-468A-1964C5AD3CB5}"/>
                </a:ext>
              </a:extLst>
            </p:cNvPr>
            <p:cNvSpPr/>
            <p:nvPr/>
          </p:nvSpPr>
          <p:spPr>
            <a:xfrm>
              <a:off x="4426525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DD694D-B677-18C8-8C71-BAC168392929}"/>
                </a:ext>
              </a:extLst>
            </p:cNvPr>
            <p:cNvSpPr/>
            <p:nvPr/>
          </p:nvSpPr>
          <p:spPr>
            <a:xfrm>
              <a:off x="4552171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C9346E-BB4D-82F2-B082-E334EA30B6FE}"/>
                </a:ext>
              </a:extLst>
            </p:cNvPr>
            <p:cNvSpPr/>
            <p:nvPr/>
          </p:nvSpPr>
          <p:spPr>
            <a:xfrm>
              <a:off x="4677818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287954D-78CE-EF17-5629-82E00D2CD3C4}"/>
                </a:ext>
              </a:extLst>
            </p:cNvPr>
            <p:cNvSpPr/>
            <p:nvPr/>
          </p:nvSpPr>
          <p:spPr>
            <a:xfrm>
              <a:off x="4803464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B69029-4853-4DD9-C813-18884846C47E}"/>
                </a:ext>
              </a:extLst>
            </p:cNvPr>
            <p:cNvSpPr/>
            <p:nvPr/>
          </p:nvSpPr>
          <p:spPr>
            <a:xfrm>
              <a:off x="4929110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E55DC9A-212E-E84F-823F-871FBEE42350}"/>
                </a:ext>
              </a:extLst>
            </p:cNvPr>
            <p:cNvSpPr/>
            <p:nvPr/>
          </p:nvSpPr>
          <p:spPr>
            <a:xfrm>
              <a:off x="5054756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0F0097A-743C-CFC2-44E8-DA2E92269D49}"/>
                </a:ext>
              </a:extLst>
            </p:cNvPr>
            <p:cNvSpPr/>
            <p:nvPr/>
          </p:nvSpPr>
          <p:spPr>
            <a:xfrm>
              <a:off x="5180402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EDAB0D-90C0-A2C9-16DE-BB5A18C34DE5}"/>
                </a:ext>
              </a:extLst>
            </p:cNvPr>
            <p:cNvSpPr/>
            <p:nvPr/>
          </p:nvSpPr>
          <p:spPr>
            <a:xfrm>
              <a:off x="5306048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76ADD5-8571-B0D6-C2DA-C251EB5FEBB0}"/>
                </a:ext>
              </a:extLst>
            </p:cNvPr>
            <p:cNvSpPr/>
            <p:nvPr/>
          </p:nvSpPr>
          <p:spPr>
            <a:xfrm>
              <a:off x="5431694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4E32DB4-7D23-C2F8-96C9-B7ABFD16C9A1}"/>
                </a:ext>
              </a:extLst>
            </p:cNvPr>
            <p:cNvSpPr/>
            <p:nvPr/>
          </p:nvSpPr>
          <p:spPr>
            <a:xfrm>
              <a:off x="5557341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13C0189-89AE-71D6-740F-FF744EDF1FE8}"/>
                </a:ext>
              </a:extLst>
            </p:cNvPr>
            <p:cNvSpPr/>
            <p:nvPr/>
          </p:nvSpPr>
          <p:spPr>
            <a:xfrm>
              <a:off x="5682986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B495A5A-35F2-FB6A-D037-3B62B16C44EE}"/>
                </a:ext>
              </a:extLst>
            </p:cNvPr>
            <p:cNvSpPr/>
            <p:nvPr/>
          </p:nvSpPr>
          <p:spPr>
            <a:xfrm>
              <a:off x="5808632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9C656D-057C-84E1-BBC4-F7C1ECECA3BB}"/>
                </a:ext>
              </a:extLst>
            </p:cNvPr>
            <p:cNvSpPr/>
            <p:nvPr/>
          </p:nvSpPr>
          <p:spPr>
            <a:xfrm>
              <a:off x="5934279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1EEC4BA-74E4-B379-EBD8-B6284645B432}"/>
                </a:ext>
              </a:extLst>
            </p:cNvPr>
            <p:cNvSpPr/>
            <p:nvPr/>
          </p:nvSpPr>
          <p:spPr>
            <a:xfrm>
              <a:off x="6059925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AAC0EE5-8ECF-0F8A-0B14-05D8CC4790E7}"/>
                </a:ext>
              </a:extLst>
            </p:cNvPr>
            <p:cNvSpPr/>
            <p:nvPr/>
          </p:nvSpPr>
          <p:spPr>
            <a:xfrm>
              <a:off x="6185570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1C92E34-C62E-0308-5EBE-D9EBB2F70246}"/>
                </a:ext>
              </a:extLst>
            </p:cNvPr>
            <p:cNvSpPr/>
            <p:nvPr/>
          </p:nvSpPr>
          <p:spPr>
            <a:xfrm>
              <a:off x="6311217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94FB202-510C-8B9F-95E1-38B7776383A2}"/>
                </a:ext>
              </a:extLst>
            </p:cNvPr>
            <p:cNvSpPr/>
            <p:nvPr/>
          </p:nvSpPr>
          <p:spPr>
            <a:xfrm>
              <a:off x="6436863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4136B-053F-FF41-D6DB-1489FD0CC09B}"/>
                </a:ext>
              </a:extLst>
            </p:cNvPr>
            <p:cNvSpPr/>
            <p:nvPr/>
          </p:nvSpPr>
          <p:spPr>
            <a:xfrm>
              <a:off x="6562509" y="4704606"/>
              <a:ext cx="58336" cy="6502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ED4D6B-E743-34C1-A002-DC6CB3D718F1}"/>
                </a:ext>
              </a:extLst>
            </p:cNvPr>
            <p:cNvSpPr/>
            <p:nvPr/>
          </p:nvSpPr>
          <p:spPr>
            <a:xfrm>
              <a:off x="6688155" y="4987023"/>
              <a:ext cx="58336" cy="646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3E3409-FD34-F156-B27A-6BBA0EC7008A}"/>
                </a:ext>
              </a:extLst>
            </p:cNvPr>
            <p:cNvSpPr/>
            <p:nvPr/>
          </p:nvSpPr>
          <p:spPr>
            <a:xfrm>
              <a:off x="6813801" y="4987023"/>
              <a:ext cx="58336" cy="646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6A375E9-7000-7914-5093-AC5821E37D93}"/>
                </a:ext>
              </a:extLst>
            </p:cNvPr>
            <p:cNvSpPr/>
            <p:nvPr/>
          </p:nvSpPr>
          <p:spPr>
            <a:xfrm>
              <a:off x="6939447" y="4987023"/>
              <a:ext cx="58336" cy="646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84" name="Rectangle 16383">
              <a:extLst>
                <a:ext uri="{FF2B5EF4-FFF2-40B4-BE49-F238E27FC236}">
                  <a16:creationId xmlns:a16="http://schemas.microsoft.com/office/drawing/2014/main" id="{8047BA4F-27B6-80A9-2DD9-B045C1AEF7B1}"/>
                </a:ext>
              </a:extLst>
            </p:cNvPr>
            <p:cNvSpPr/>
            <p:nvPr/>
          </p:nvSpPr>
          <p:spPr>
            <a:xfrm>
              <a:off x="3103601" y="4639994"/>
              <a:ext cx="1024204" cy="772565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385" name="Rectangle 16384">
              <a:extLst>
                <a:ext uri="{FF2B5EF4-FFF2-40B4-BE49-F238E27FC236}">
                  <a16:creationId xmlns:a16="http://schemas.microsoft.com/office/drawing/2014/main" id="{1876B266-90C1-8C06-CAC2-296210DA7BAE}"/>
                </a:ext>
              </a:extLst>
            </p:cNvPr>
            <p:cNvSpPr/>
            <p:nvPr/>
          </p:nvSpPr>
          <p:spPr>
            <a:xfrm>
              <a:off x="3768094" y="4610120"/>
              <a:ext cx="983698" cy="8354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87" name="Rectangle 16386">
              <a:extLst>
                <a:ext uri="{FF2B5EF4-FFF2-40B4-BE49-F238E27FC236}">
                  <a16:creationId xmlns:a16="http://schemas.microsoft.com/office/drawing/2014/main" id="{3C764F45-05D5-2FD1-D65F-EEF964ACDC6A}"/>
                </a:ext>
              </a:extLst>
            </p:cNvPr>
            <p:cNvSpPr/>
            <p:nvPr/>
          </p:nvSpPr>
          <p:spPr>
            <a:xfrm>
              <a:off x="4395383" y="4577813"/>
              <a:ext cx="995674" cy="901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88" name="Straight Arrow Connector 16387">
              <a:extLst>
                <a:ext uri="{FF2B5EF4-FFF2-40B4-BE49-F238E27FC236}">
                  <a16:creationId xmlns:a16="http://schemas.microsoft.com/office/drawing/2014/main" id="{0E1D6D1C-3323-5DBF-0B4B-816DAEE0A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06" y="3664519"/>
              <a:ext cx="0" cy="969149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89" name="Straight Arrow Connector 16388">
              <a:extLst>
                <a:ext uri="{FF2B5EF4-FFF2-40B4-BE49-F238E27FC236}">
                  <a16:creationId xmlns:a16="http://schemas.microsoft.com/office/drawing/2014/main" id="{BA4F0871-A9C7-829C-F938-2D4108E99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0050" y="3664519"/>
              <a:ext cx="0" cy="94560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0" name="Straight Arrow Connector 16389">
              <a:extLst>
                <a:ext uri="{FF2B5EF4-FFF2-40B4-BE49-F238E27FC236}">
                  <a16:creationId xmlns:a16="http://schemas.microsoft.com/office/drawing/2014/main" id="{FA954124-E0C0-29B5-A6F0-90B863EF4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3134" y="3634645"/>
              <a:ext cx="0" cy="9456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1" name="Arrow: Right 16390">
              <a:extLst>
                <a:ext uri="{FF2B5EF4-FFF2-40B4-BE49-F238E27FC236}">
                  <a16:creationId xmlns:a16="http://schemas.microsoft.com/office/drawing/2014/main" id="{2B6BADAA-0B4F-6F35-CC39-ADC3F2A27573}"/>
                </a:ext>
              </a:extLst>
            </p:cNvPr>
            <p:cNvSpPr/>
            <p:nvPr/>
          </p:nvSpPr>
          <p:spPr>
            <a:xfrm>
              <a:off x="6214515" y="4960970"/>
              <a:ext cx="435274" cy="13756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6" name="TextBox 16405">
              <a:extLst>
                <a:ext uri="{FF2B5EF4-FFF2-40B4-BE49-F238E27FC236}">
                  <a16:creationId xmlns:a16="http://schemas.microsoft.com/office/drawing/2014/main" id="{69B278A7-C371-7F2D-7C2B-2612BBC4531D}"/>
                </a:ext>
              </a:extLst>
            </p:cNvPr>
            <p:cNvSpPr txBox="1"/>
            <p:nvPr/>
          </p:nvSpPr>
          <p:spPr>
            <a:xfrm>
              <a:off x="8718764" y="4241477"/>
              <a:ext cx="1810864" cy="43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</p:grpSp>
      <p:pic>
        <p:nvPicPr>
          <p:cNvPr id="16408" name="Picture 1640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05DB81D-CF6A-BC53-3264-B840C15BB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4" y="135589"/>
            <a:ext cx="838223" cy="838223"/>
          </a:xfrm>
          <a:prstGeom prst="rect">
            <a:avLst/>
          </a:prstGeom>
        </p:spPr>
      </p:pic>
      <p:sp>
        <p:nvSpPr>
          <p:cNvPr id="16414" name="Title 1">
            <a:extLst>
              <a:ext uri="{FF2B5EF4-FFF2-40B4-BE49-F238E27FC236}">
                <a16:creationId xmlns:a16="http://schemas.microsoft.com/office/drawing/2014/main" id="{556E39C8-6A3A-D2A4-AB55-DC3400F85510}"/>
              </a:ext>
            </a:extLst>
          </p:cNvPr>
          <p:cNvSpPr txBox="1">
            <a:spLocks/>
          </p:cNvSpPr>
          <p:nvPr/>
        </p:nvSpPr>
        <p:spPr>
          <a:xfrm>
            <a:off x="-809625" y="32851"/>
            <a:ext cx="9861992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ONNX for Inference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05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DC9A179-4D15-EC5D-9AE7-ADDD78C13D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40152"/>
              </p:ext>
            </p:extLst>
          </p:nvPr>
        </p:nvGraphicFramePr>
        <p:xfrm>
          <a:off x="1601250" y="1586886"/>
          <a:ext cx="4608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69344194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98845709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5899322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264574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S.No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Length of Audio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570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616.803s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33.08s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0474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621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599.952s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26.07s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854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368.43s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15.29s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2718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33hrs 28s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58min 20s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12min 3s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0967703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BF0373-A6D7-8C9C-6E89-77D3070393E0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0CD67944-C3EC-B055-95A0-93C9309A0EE1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2047827D-B7D2-FC33-8F27-B97F373DE176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Results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76C5A1-94AC-4283-D686-873DECC84598}"/>
              </a:ext>
            </a:extLst>
          </p:cNvPr>
          <p:cNvSpPr txBox="1"/>
          <p:nvPr/>
        </p:nvSpPr>
        <p:spPr>
          <a:xfrm>
            <a:off x="1178767" y="4341788"/>
            <a:ext cx="983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and consistent reduction in inference time when using the C++ based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scalability is crucial for real-time VAD systems that may need to process long audio recordings efficiently.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7DF037A-74D3-94D9-768E-5E8D2CBAB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4" y="135589"/>
            <a:ext cx="838223" cy="83822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EDA6751-206F-CDD3-DB46-392B0AB1EBE7}"/>
              </a:ext>
            </a:extLst>
          </p:cNvPr>
          <p:cNvSpPr txBox="1">
            <a:spLocks/>
          </p:cNvSpPr>
          <p:nvPr/>
        </p:nvSpPr>
        <p:spPr>
          <a:xfrm>
            <a:off x="-809625" y="32851"/>
            <a:ext cx="9861992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ONNX for Inference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741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9CE98-BFC2-E3FA-37A2-B02C807E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BDB174-4262-0E00-450F-F2FF529CB33D}"/>
              </a:ext>
            </a:extLst>
          </p:cNvPr>
          <p:cNvGrpSpPr/>
          <p:nvPr/>
        </p:nvGrpSpPr>
        <p:grpSpPr>
          <a:xfrm>
            <a:off x="1341825" y="729333"/>
            <a:ext cx="9683476" cy="5545872"/>
            <a:chOff x="1420391" y="656030"/>
            <a:chExt cx="9683476" cy="554587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28C6F5-6921-F97A-A86D-C2437110CEA9}"/>
                </a:ext>
              </a:extLst>
            </p:cNvPr>
            <p:cNvGrpSpPr/>
            <p:nvPr/>
          </p:nvGrpSpPr>
          <p:grpSpPr>
            <a:xfrm>
              <a:off x="1420391" y="1550210"/>
              <a:ext cx="9683476" cy="3776328"/>
              <a:chOff x="864637" y="1909665"/>
              <a:chExt cx="9683476" cy="3776328"/>
            </a:xfrm>
            <a:solidFill>
              <a:schemeClr val="bg1">
                <a:lumMod val="95000"/>
              </a:schemeClr>
            </a:solidFill>
          </p:grpSpPr>
          <p:sp>
            <p:nvSpPr>
              <p:cNvPr id="6" name="Diamond 5">
                <a:extLst>
                  <a:ext uri="{FF2B5EF4-FFF2-40B4-BE49-F238E27FC236}">
                    <a16:creationId xmlns:a16="http://schemas.microsoft.com/office/drawing/2014/main" id="{A0BAE38C-7808-E8D3-AC9D-C08271504742}"/>
                  </a:ext>
                </a:extLst>
              </p:cNvPr>
              <p:cNvSpPr/>
              <p:nvPr/>
            </p:nvSpPr>
            <p:spPr>
              <a:xfrm>
                <a:off x="864637" y="1909665"/>
                <a:ext cx="2718318" cy="2494384"/>
              </a:xfrm>
              <a:prstGeom prst="diamond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1BD5430C-9083-3096-0C06-94AE032D9ED0}"/>
                  </a:ext>
                </a:extLst>
              </p:cNvPr>
              <p:cNvSpPr/>
              <p:nvPr/>
            </p:nvSpPr>
            <p:spPr>
              <a:xfrm>
                <a:off x="3007568" y="3057330"/>
                <a:ext cx="2718318" cy="2494384"/>
              </a:xfrm>
              <a:prstGeom prst="diamond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9230DA40-997A-DC35-D121-8F697B46369B}"/>
                  </a:ext>
                </a:extLst>
              </p:cNvPr>
              <p:cNvSpPr/>
              <p:nvPr/>
            </p:nvSpPr>
            <p:spPr>
              <a:xfrm>
                <a:off x="5511738" y="1930681"/>
                <a:ext cx="2718318" cy="2494384"/>
              </a:xfrm>
              <a:prstGeom prst="diamond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Diamond 9">
                <a:extLst>
                  <a:ext uri="{FF2B5EF4-FFF2-40B4-BE49-F238E27FC236}">
                    <a16:creationId xmlns:a16="http://schemas.microsoft.com/office/drawing/2014/main" id="{25CB98ED-D042-EBF3-F248-B943598D26C0}"/>
                  </a:ext>
                </a:extLst>
              </p:cNvPr>
              <p:cNvSpPr/>
              <p:nvPr/>
            </p:nvSpPr>
            <p:spPr>
              <a:xfrm>
                <a:off x="7829795" y="3191609"/>
                <a:ext cx="2718318" cy="249438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4F8EC8-0E56-79B9-7B71-CD7A874B1388}"/>
                </a:ext>
              </a:extLst>
            </p:cNvPr>
            <p:cNvSpPr txBox="1"/>
            <p:nvPr/>
          </p:nvSpPr>
          <p:spPr>
            <a:xfrm>
              <a:off x="1697199" y="2566569"/>
              <a:ext cx="2326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INTRODUCTION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2AFE431-31AE-C14A-65CA-C14C57C68FC9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>
              <a:off x="2773330" y="4044594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40CC19-92AC-828B-EC37-4EC994786C19}"/>
                </a:ext>
              </a:extLst>
            </p:cNvPr>
            <p:cNvSpPr/>
            <p:nvPr/>
          </p:nvSpPr>
          <p:spPr>
            <a:xfrm>
              <a:off x="2720456" y="4422145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17A1F0-1767-EBF3-C9F0-004078A3853A}"/>
                </a:ext>
              </a:extLst>
            </p:cNvPr>
            <p:cNvSpPr txBox="1"/>
            <p:nvPr/>
          </p:nvSpPr>
          <p:spPr>
            <a:xfrm>
              <a:off x="1812277" y="4596514"/>
              <a:ext cx="19329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Background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Objective and Scope</a:t>
              </a: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397D2F65-3747-92ED-116A-74D15C0F827C}"/>
                </a:ext>
              </a:extLst>
            </p:cNvPr>
            <p:cNvSpPr/>
            <p:nvPr/>
          </p:nvSpPr>
          <p:spPr>
            <a:xfrm>
              <a:off x="1610425" y="4422145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17715CEE-73F0-DD1C-E923-9B96026B5C75}"/>
                </a:ext>
              </a:extLst>
            </p:cNvPr>
            <p:cNvSpPr/>
            <p:nvPr/>
          </p:nvSpPr>
          <p:spPr>
            <a:xfrm rot="10800000">
              <a:off x="3011886" y="5237013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4B0717-4460-AAE6-0353-9014C05C2D8E}"/>
                </a:ext>
              </a:extLst>
            </p:cNvPr>
            <p:cNvSpPr txBox="1"/>
            <p:nvPr/>
          </p:nvSpPr>
          <p:spPr>
            <a:xfrm>
              <a:off x="3765483" y="3561262"/>
              <a:ext cx="23264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LITERATURE REVIEW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4E4F24-14F2-11C6-0281-BCFC7A7D9AD2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81" y="2233238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138658-0764-7838-C89E-F248378F1272}"/>
                </a:ext>
              </a:extLst>
            </p:cNvPr>
            <p:cNvSpPr/>
            <p:nvPr/>
          </p:nvSpPr>
          <p:spPr>
            <a:xfrm>
              <a:off x="4869607" y="2222639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alf Frame 25">
              <a:extLst>
                <a:ext uri="{FF2B5EF4-FFF2-40B4-BE49-F238E27FC236}">
                  <a16:creationId xmlns:a16="http://schemas.microsoft.com/office/drawing/2014/main" id="{A27CA875-1025-00E4-B95F-D324876FCE6F}"/>
                </a:ext>
              </a:extLst>
            </p:cNvPr>
            <p:cNvSpPr/>
            <p:nvPr/>
          </p:nvSpPr>
          <p:spPr>
            <a:xfrm>
              <a:off x="3651966" y="656030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3B40C9-267F-9E89-A759-84DFD0B795C2}"/>
                </a:ext>
              </a:extLst>
            </p:cNvPr>
            <p:cNvSpPr txBox="1"/>
            <p:nvPr/>
          </p:nvSpPr>
          <p:spPr>
            <a:xfrm>
              <a:off x="3765483" y="824162"/>
              <a:ext cx="2882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Audio Concepts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Pyannote, </a:t>
              </a:r>
              <a:r>
                <a:rPr lang="en-US" b="1" dirty="0" err="1">
                  <a:solidFill>
                    <a:schemeClr val="bg2"/>
                  </a:solidFill>
                </a:rPr>
                <a:t>Silero</a:t>
              </a:r>
              <a:r>
                <a:rPr lang="en-US" b="1" dirty="0">
                  <a:solidFill>
                    <a:schemeClr val="bg2"/>
                  </a:solidFill>
                </a:rPr>
                <a:t>, </a:t>
              </a:r>
              <a:r>
                <a:rPr lang="en-US" b="1" dirty="0" err="1">
                  <a:solidFill>
                    <a:schemeClr val="bg2"/>
                  </a:solidFill>
                </a:rPr>
                <a:t>MarbleNet</a:t>
              </a:r>
              <a:endParaRPr lang="en-US" b="1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Evaluation Metrics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ONNX</a:t>
              </a: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BAE8B7F0-D0DB-0AB1-8D1E-7018DB8B2FCD}"/>
                </a:ext>
              </a:extLst>
            </p:cNvPr>
            <p:cNvSpPr/>
            <p:nvPr/>
          </p:nvSpPr>
          <p:spPr>
            <a:xfrm rot="10800000">
              <a:off x="5447481" y="1852525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E75C08-3F65-5D18-EEBC-A428494881FE}"/>
                </a:ext>
              </a:extLst>
            </p:cNvPr>
            <p:cNvSpPr txBox="1"/>
            <p:nvPr/>
          </p:nvSpPr>
          <p:spPr>
            <a:xfrm>
              <a:off x="6281640" y="2388049"/>
              <a:ext cx="23264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METHODOLOGY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&amp;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RESULTS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76A55C8-E6F3-1420-4491-BF6E95691B7D}"/>
                </a:ext>
              </a:extLst>
            </p:cNvPr>
            <p:cNvCxnSpPr>
              <a:cxnSpLocks/>
            </p:cNvCxnSpPr>
            <p:nvPr/>
          </p:nvCxnSpPr>
          <p:spPr>
            <a:xfrm>
              <a:off x="7420431" y="4065610"/>
              <a:ext cx="0" cy="464637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54F02D-AB66-D800-A9A8-E296CB89EF43}"/>
                </a:ext>
              </a:extLst>
            </p:cNvPr>
            <p:cNvSpPr/>
            <p:nvPr/>
          </p:nvSpPr>
          <p:spPr>
            <a:xfrm>
              <a:off x="7367557" y="4486704"/>
              <a:ext cx="105747" cy="8708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FFFBCD-22B2-4F7C-18C0-A1CC4B8BC636}"/>
                </a:ext>
              </a:extLst>
            </p:cNvPr>
            <p:cNvSpPr txBox="1"/>
            <p:nvPr/>
          </p:nvSpPr>
          <p:spPr>
            <a:xfrm>
              <a:off x="8608073" y="3876047"/>
              <a:ext cx="2326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CONCLUSION </a:t>
              </a: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B2F5EA7C-6E96-6489-9221-B9A3AB7D0687}"/>
                </a:ext>
              </a:extLst>
            </p:cNvPr>
            <p:cNvSpPr/>
            <p:nvPr/>
          </p:nvSpPr>
          <p:spPr>
            <a:xfrm>
              <a:off x="6250950" y="4372658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20E125-08DA-B7B5-8525-72C27F3A70F0}"/>
                </a:ext>
              </a:extLst>
            </p:cNvPr>
            <p:cNvSpPr txBox="1"/>
            <p:nvPr/>
          </p:nvSpPr>
          <p:spPr>
            <a:xfrm>
              <a:off x="6432897" y="4573790"/>
              <a:ext cx="2882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5</a:t>
              </a:r>
            </a:p>
          </p:txBody>
        </p:sp>
        <p:sp>
          <p:nvSpPr>
            <p:cNvPr id="30" name="Half Frame 29">
              <a:extLst>
                <a:ext uri="{FF2B5EF4-FFF2-40B4-BE49-F238E27FC236}">
                  <a16:creationId xmlns:a16="http://schemas.microsoft.com/office/drawing/2014/main" id="{FE18FD8F-1C66-AFA9-988D-E90AEBAEACE5}"/>
                </a:ext>
              </a:extLst>
            </p:cNvPr>
            <p:cNvSpPr/>
            <p:nvPr/>
          </p:nvSpPr>
          <p:spPr>
            <a:xfrm rot="10800000">
              <a:off x="7691574" y="5744702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Half Frame 12">
              <a:extLst>
                <a:ext uri="{FF2B5EF4-FFF2-40B4-BE49-F238E27FC236}">
                  <a16:creationId xmlns:a16="http://schemas.microsoft.com/office/drawing/2014/main" id="{C1BEF15F-842A-49B7-B620-4276F6E1BB83}"/>
                </a:ext>
              </a:extLst>
            </p:cNvPr>
            <p:cNvSpPr/>
            <p:nvPr/>
          </p:nvSpPr>
          <p:spPr>
            <a:xfrm rot="10800000">
              <a:off x="10101442" y="1906745"/>
              <a:ext cx="640080" cy="457200"/>
            </a:xfrm>
            <a:prstGeom prst="halfFrame">
              <a:avLst/>
            </a:prstGeom>
            <a:solidFill>
              <a:srgbClr val="00206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916666-A69C-0071-E2B6-095E904655E1}"/>
                </a:ext>
              </a:extLst>
            </p:cNvPr>
            <p:cNvCxnSpPr>
              <a:cxnSpLocks/>
            </p:cNvCxnSpPr>
            <p:nvPr/>
          </p:nvCxnSpPr>
          <p:spPr>
            <a:xfrm>
              <a:off x="9744876" y="2395215"/>
              <a:ext cx="0" cy="46463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Half Frame 30">
              <a:extLst>
                <a:ext uri="{FF2B5EF4-FFF2-40B4-BE49-F238E27FC236}">
                  <a16:creationId xmlns:a16="http://schemas.microsoft.com/office/drawing/2014/main" id="{21AF31C1-CA95-3C4E-2317-5407791565FD}"/>
                </a:ext>
              </a:extLst>
            </p:cNvPr>
            <p:cNvSpPr/>
            <p:nvPr/>
          </p:nvSpPr>
          <p:spPr>
            <a:xfrm>
              <a:off x="8728520" y="1408663"/>
              <a:ext cx="640080" cy="457200"/>
            </a:xfrm>
            <a:prstGeom prst="halfFrame">
              <a:avLst/>
            </a:prstGeom>
            <a:solidFill>
              <a:srgbClr val="00206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232FF2-6892-3F9F-75EF-901986562F12}"/>
                </a:ext>
              </a:extLst>
            </p:cNvPr>
            <p:cNvSpPr txBox="1"/>
            <p:nvPr/>
          </p:nvSpPr>
          <p:spPr>
            <a:xfrm>
              <a:off x="8913650" y="1536370"/>
              <a:ext cx="1763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Contribution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Future Work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E893D01-99AE-FF18-6E1C-D9B929442F5B}"/>
              </a:ext>
            </a:extLst>
          </p:cNvPr>
          <p:cNvSpPr/>
          <p:nvPr/>
        </p:nvSpPr>
        <p:spPr>
          <a:xfrm>
            <a:off x="9617365" y="2375281"/>
            <a:ext cx="105747" cy="87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92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62B5D9-AFBE-B3D6-E94C-C0AC90625703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6" name="Flowchart: Manual Input 5">
              <a:extLst>
                <a:ext uri="{FF2B5EF4-FFF2-40B4-BE49-F238E27FC236}">
                  <a16:creationId xmlns:a16="http://schemas.microsoft.com/office/drawing/2014/main" id="{640485F1-0ED6-CD35-23BC-5F19C98A4E85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720F1141-7DBD-ADE6-8D3C-B185A456EF31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Conclusion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47EF7578-C1AB-FF54-6302-C6F25C9A2591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0123C37-EDF9-D5D3-1333-E499A41E77D0}"/>
              </a:ext>
            </a:extLst>
          </p:cNvPr>
          <p:cNvGrpSpPr/>
          <p:nvPr/>
        </p:nvGrpSpPr>
        <p:grpSpPr>
          <a:xfrm>
            <a:off x="1899648" y="1475899"/>
            <a:ext cx="8392704" cy="3906202"/>
            <a:chOff x="1674537" y="1706452"/>
            <a:chExt cx="8392704" cy="390620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6537DAD-215F-F7BD-360A-005D94A25C9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74537" y="1706452"/>
              <a:ext cx="1083458" cy="3906202"/>
            </a:xfrm>
            <a:prstGeom prst="line">
              <a:avLst/>
            </a:prstGeom>
            <a:ln w="57150">
              <a:solidFill>
                <a:srgbClr val="18000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BEF0893D-C178-5324-B151-DF0EB1550346}"/>
                </a:ext>
              </a:extLst>
            </p:cNvPr>
            <p:cNvSpPr/>
            <p:nvPr/>
          </p:nvSpPr>
          <p:spPr>
            <a:xfrm>
              <a:off x="2495248" y="2093164"/>
              <a:ext cx="1248881" cy="683394"/>
            </a:xfrm>
            <a:prstGeom prst="parallelogram">
              <a:avLst>
                <a:gd name="adj" fmla="val 2755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01</a:t>
              </a:r>
              <a:endParaRPr lang="en-US" b="1" dirty="0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6006A740-055D-5C5D-F17B-6719082AF0C1}"/>
                </a:ext>
              </a:extLst>
            </p:cNvPr>
            <p:cNvSpPr/>
            <p:nvPr/>
          </p:nvSpPr>
          <p:spPr>
            <a:xfrm>
              <a:off x="2266648" y="2907509"/>
              <a:ext cx="1248881" cy="683394"/>
            </a:xfrm>
            <a:prstGeom prst="parallelogram">
              <a:avLst>
                <a:gd name="adj" fmla="val 27556"/>
              </a:avLst>
            </a:prstGeom>
            <a:solidFill>
              <a:srgbClr val="181C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02</a:t>
              </a:r>
              <a:endParaRPr lang="en-US" b="1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01C6DC12-1E17-75D5-BFF2-73C11DFDE6A7}"/>
                </a:ext>
              </a:extLst>
            </p:cNvPr>
            <p:cNvSpPr/>
            <p:nvPr/>
          </p:nvSpPr>
          <p:spPr>
            <a:xfrm>
              <a:off x="2038048" y="3721854"/>
              <a:ext cx="1248881" cy="683394"/>
            </a:xfrm>
            <a:prstGeom prst="parallelogram">
              <a:avLst>
                <a:gd name="adj" fmla="val 2755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03</a:t>
              </a: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5BD6ED9A-5DBB-44E2-89EC-CBC072D9CF2E}"/>
                </a:ext>
              </a:extLst>
            </p:cNvPr>
            <p:cNvSpPr/>
            <p:nvPr/>
          </p:nvSpPr>
          <p:spPr>
            <a:xfrm>
              <a:off x="1820334" y="4536199"/>
              <a:ext cx="1248881" cy="683394"/>
            </a:xfrm>
            <a:prstGeom prst="parallelogram">
              <a:avLst>
                <a:gd name="adj" fmla="val 2755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04</a:t>
              </a:r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1C273B4A-BE19-C6E0-3F52-3FFA622F6A22}"/>
                </a:ext>
              </a:extLst>
            </p:cNvPr>
            <p:cNvSpPr/>
            <p:nvPr/>
          </p:nvSpPr>
          <p:spPr>
            <a:xfrm>
              <a:off x="3649603" y="2078780"/>
              <a:ext cx="6417638" cy="683394"/>
            </a:xfrm>
            <a:prstGeom prst="parallelogram">
              <a:avLst>
                <a:gd name="adj" fmla="val 27556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0A513A3-6644-6608-F4DD-4101FD5CCA10}"/>
                </a:ext>
              </a:extLst>
            </p:cNvPr>
            <p:cNvSpPr/>
            <p:nvPr/>
          </p:nvSpPr>
          <p:spPr>
            <a:xfrm>
              <a:off x="3418391" y="2907509"/>
              <a:ext cx="6417638" cy="683394"/>
            </a:xfrm>
            <a:prstGeom prst="parallelogram">
              <a:avLst>
                <a:gd name="adj" fmla="val 27556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01F47570-704B-86EE-F7A6-B7197598F127}"/>
                </a:ext>
              </a:extLst>
            </p:cNvPr>
            <p:cNvSpPr/>
            <p:nvPr/>
          </p:nvSpPr>
          <p:spPr>
            <a:xfrm>
              <a:off x="3186779" y="3721854"/>
              <a:ext cx="6417638" cy="683394"/>
            </a:xfrm>
            <a:prstGeom prst="parallelogram">
              <a:avLst>
                <a:gd name="adj" fmla="val 2755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294B5427-7AF2-3795-1438-FA6C370707A8}"/>
                </a:ext>
              </a:extLst>
            </p:cNvPr>
            <p:cNvSpPr/>
            <p:nvPr/>
          </p:nvSpPr>
          <p:spPr>
            <a:xfrm>
              <a:off x="2968811" y="4538191"/>
              <a:ext cx="6417638" cy="683394"/>
            </a:xfrm>
            <a:prstGeom prst="parallelogram">
              <a:avLst>
                <a:gd name="adj" fmla="val 2755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973FC7C-03A2-1315-CEB0-9DAA8E8EA0D4}"/>
                </a:ext>
              </a:extLst>
            </p:cNvPr>
            <p:cNvSpPr txBox="1"/>
            <p:nvPr/>
          </p:nvSpPr>
          <p:spPr>
            <a:xfrm>
              <a:off x="3943047" y="2197108"/>
              <a:ext cx="56562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Comprehensive evaluation of leading VAD models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B16027-A5F9-56FA-ED0F-328F9A4AEE0B}"/>
                </a:ext>
              </a:extLst>
            </p:cNvPr>
            <p:cNvSpPr txBox="1"/>
            <p:nvPr/>
          </p:nvSpPr>
          <p:spPr>
            <a:xfrm>
              <a:off x="3661326" y="3033641"/>
              <a:ext cx="56562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Performed domain-wise analysis of </a:t>
              </a:r>
              <a:r>
                <a:rPr lang="en-US" sz="2000" dirty="0" err="1">
                  <a:solidFill>
                    <a:schemeClr val="bg1"/>
                  </a:solidFill>
                </a:rPr>
                <a:t>Pyannote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F119CF-492F-1A55-5DEA-67DDF66C9411}"/>
                </a:ext>
              </a:extLst>
            </p:cNvPr>
            <p:cNvSpPr txBox="1"/>
            <p:nvPr/>
          </p:nvSpPr>
          <p:spPr>
            <a:xfrm>
              <a:off x="3499492" y="3701686"/>
              <a:ext cx="56562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Retrained Pyannote model with varying hyperparameters and developed a SOTA model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BEB66-32A3-F62C-DE22-CC8B7A2E8863}"/>
                </a:ext>
              </a:extLst>
            </p:cNvPr>
            <p:cNvSpPr txBox="1"/>
            <p:nvPr/>
          </p:nvSpPr>
          <p:spPr>
            <a:xfrm>
              <a:off x="3281110" y="4518335"/>
              <a:ext cx="56562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Explored strategies for enhancing scalability and production readiness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178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7" name="!!Group 6">
            <a:extLst>
              <a:ext uri="{FF2B5EF4-FFF2-40B4-BE49-F238E27FC236}">
                <a16:creationId xmlns:a16="http://schemas.microsoft.com/office/drawing/2014/main" id="{8E49F09D-7FD4-6110-D6ED-BFF3330DD135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8" name="Flowchart: Manual Input 7">
              <a:extLst>
                <a:ext uri="{FF2B5EF4-FFF2-40B4-BE49-F238E27FC236}">
                  <a16:creationId xmlns:a16="http://schemas.microsoft.com/office/drawing/2014/main" id="{B2BC0891-5451-9715-BC8C-F36C4A2EEAF8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Flowchart: Manual Input 8">
              <a:extLst>
                <a:ext uri="{FF2B5EF4-FFF2-40B4-BE49-F238E27FC236}">
                  <a16:creationId xmlns:a16="http://schemas.microsoft.com/office/drawing/2014/main" id="{4A1EDBFA-C674-869E-1D96-88F0E51AE2E6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Conclusion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0327E32-D65E-725F-2337-D6D543105FB2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2F754D-6F4C-0975-D302-8D605612424D}"/>
              </a:ext>
            </a:extLst>
          </p:cNvPr>
          <p:cNvGrpSpPr/>
          <p:nvPr/>
        </p:nvGrpSpPr>
        <p:grpSpPr>
          <a:xfrm>
            <a:off x="1899648" y="1475899"/>
            <a:ext cx="8392704" cy="3906202"/>
            <a:chOff x="1674537" y="1706452"/>
            <a:chExt cx="8392704" cy="390620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6F0F9C-F8AF-9D04-3EFA-076247CEECE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74537" y="1706452"/>
              <a:ext cx="1083458" cy="3906202"/>
            </a:xfrm>
            <a:prstGeom prst="line">
              <a:avLst/>
            </a:prstGeom>
            <a:ln w="57150">
              <a:solidFill>
                <a:srgbClr val="18000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4172E839-8F5D-AA40-96DB-6C09AEB84375}"/>
                </a:ext>
              </a:extLst>
            </p:cNvPr>
            <p:cNvSpPr/>
            <p:nvPr/>
          </p:nvSpPr>
          <p:spPr>
            <a:xfrm>
              <a:off x="2495248" y="2093164"/>
              <a:ext cx="1248881" cy="683394"/>
            </a:xfrm>
            <a:prstGeom prst="parallelogram">
              <a:avLst>
                <a:gd name="adj" fmla="val 2755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01</a:t>
              </a:r>
              <a:endParaRPr lang="en-US" b="1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A22FBB6-B498-607C-D746-05CF522843A6}"/>
                </a:ext>
              </a:extLst>
            </p:cNvPr>
            <p:cNvSpPr/>
            <p:nvPr/>
          </p:nvSpPr>
          <p:spPr>
            <a:xfrm>
              <a:off x="2266648" y="2907509"/>
              <a:ext cx="1248881" cy="683394"/>
            </a:xfrm>
            <a:prstGeom prst="parallelogram">
              <a:avLst>
                <a:gd name="adj" fmla="val 2755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02</a:t>
              </a:r>
              <a:endParaRPr lang="en-US" b="1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F8D646B-AD1E-169A-1910-43C73D9DFEE9}"/>
                </a:ext>
              </a:extLst>
            </p:cNvPr>
            <p:cNvSpPr/>
            <p:nvPr/>
          </p:nvSpPr>
          <p:spPr>
            <a:xfrm>
              <a:off x="2038048" y="3721854"/>
              <a:ext cx="1248881" cy="683394"/>
            </a:xfrm>
            <a:prstGeom prst="parallelogram">
              <a:avLst>
                <a:gd name="adj" fmla="val 2755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03</a:t>
              </a: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4D30CDD-2B70-C863-EBFE-93DC7D174F2A}"/>
                </a:ext>
              </a:extLst>
            </p:cNvPr>
            <p:cNvSpPr/>
            <p:nvPr/>
          </p:nvSpPr>
          <p:spPr>
            <a:xfrm>
              <a:off x="1820334" y="4536199"/>
              <a:ext cx="1248881" cy="683394"/>
            </a:xfrm>
            <a:prstGeom prst="parallelogram">
              <a:avLst>
                <a:gd name="adj" fmla="val 275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04</a:t>
              </a:r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C2CFDE4-B03E-6ACE-9464-70323F0FF674}"/>
                </a:ext>
              </a:extLst>
            </p:cNvPr>
            <p:cNvSpPr/>
            <p:nvPr/>
          </p:nvSpPr>
          <p:spPr>
            <a:xfrm>
              <a:off x="3649603" y="2078780"/>
              <a:ext cx="6417638" cy="683394"/>
            </a:xfrm>
            <a:prstGeom prst="parallelogram">
              <a:avLst>
                <a:gd name="adj" fmla="val 2755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4639E243-6F8A-44DC-1270-10D4285A15D5}"/>
                </a:ext>
              </a:extLst>
            </p:cNvPr>
            <p:cNvSpPr/>
            <p:nvPr/>
          </p:nvSpPr>
          <p:spPr>
            <a:xfrm>
              <a:off x="3418391" y="2907509"/>
              <a:ext cx="6417638" cy="683394"/>
            </a:xfrm>
            <a:prstGeom prst="parallelogram">
              <a:avLst>
                <a:gd name="adj" fmla="val 27556"/>
              </a:avLst>
            </a:prstGeom>
            <a:solidFill>
              <a:srgbClr val="385723"/>
            </a:solidFill>
            <a:ln>
              <a:solidFill>
                <a:srgbClr val="3857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A70BD13-1309-C393-BC84-9FD579408682}"/>
                </a:ext>
              </a:extLst>
            </p:cNvPr>
            <p:cNvSpPr/>
            <p:nvPr/>
          </p:nvSpPr>
          <p:spPr>
            <a:xfrm>
              <a:off x="3186779" y="3721854"/>
              <a:ext cx="6417638" cy="683394"/>
            </a:xfrm>
            <a:prstGeom prst="parallelogram">
              <a:avLst>
                <a:gd name="adj" fmla="val 27556"/>
              </a:avLst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90AD79F-2DCE-D6A3-4835-7072BB71C1D4}"/>
                </a:ext>
              </a:extLst>
            </p:cNvPr>
            <p:cNvSpPr/>
            <p:nvPr/>
          </p:nvSpPr>
          <p:spPr>
            <a:xfrm>
              <a:off x="2968811" y="4538191"/>
              <a:ext cx="6417638" cy="683394"/>
            </a:xfrm>
            <a:prstGeom prst="parallelogram">
              <a:avLst>
                <a:gd name="adj" fmla="val 27556"/>
              </a:avLst>
            </a:prstGeom>
            <a:solidFill>
              <a:srgbClr val="70AD47"/>
            </a:solidFill>
            <a:ln>
              <a:solidFill>
                <a:srgbClr val="70AD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B1D66C-BC89-253D-31FE-AEA645092A52}"/>
                </a:ext>
              </a:extLst>
            </p:cNvPr>
            <p:cNvSpPr txBox="1"/>
            <p:nvPr/>
          </p:nvSpPr>
          <p:spPr>
            <a:xfrm>
              <a:off x="3948128" y="2093164"/>
              <a:ext cx="56562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Investigate ensemble learning techniques to enhance VAD performance.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CC9808-D816-F301-7259-FA18E367C297}"/>
                </a:ext>
              </a:extLst>
            </p:cNvPr>
            <p:cNvSpPr txBox="1"/>
            <p:nvPr/>
          </p:nvSpPr>
          <p:spPr>
            <a:xfrm>
              <a:off x="3686927" y="2921893"/>
              <a:ext cx="58188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Explore methods for adaptive VAD systems to dynamically adjust to changing environments.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81BA55-3051-FC71-1D21-195D7106C1CA}"/>
                </a:ext>
              </a:extLst>
            </p:cNvPr>
            <p:cNvSpPr txBox="1"/>
            <p:nvPr/>
          </p:nvSpPr>
          <p:spPr>
            <a:xfrm>
              <a:off x="3499492" y="3701686"/>
              <a:ext cx="5727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Expand VAD models to multi-class classification for speaker counting problem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116DB-71E4-EA96-2FF8-881D34901353}"/>
                </a:ext>
              </a:extLst>
            </p:cNvPr>
            <p:cNvSpPr txBox="1"/>
            <p:nvPr/>
          </p:nvSpPr>
          <p:spPr>
            <a:xfrm>
              <a:off x="3281110" y="4536997"/>
              <a:ext cx="59456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Incorporate transfer learning to leverage pre-trained models and improve performance.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112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2" name="!!Group 6">
            <a:extLst>
              <a:ext uri="{FF2B5EF4-FFF2-40B4-BE49-F238E27FC236}">
                <a16:creationId xmlns:a16="http://schemas.microsoft.com/office/drawing/2014/main" id="{D23E59E8-E155-8597-3B6A-DE9520531EFD}"/>
              </a:ext>
            </a:extLst>
          </p:cNvPr>
          <p:cNvGrpSpPr>
            <a:grpSpLocks noChangeAspect="1"/>
          </p:cNvGrpSpPr>
          <p:nvPr/>
        </p:nvGrpSpPr>
        <p:grpSpPr>
          <a:xfrm>
            <a:off x="1371342" y="-3500"/>
            <a:ext cx="10820656" cy="1670374"/>
            <a:chOff x="9066541" y="-3494"/>
            <a:chExt cx="3125459" cy="482474"/>
          </a:xfrm>
        </p:grpSpPr>
        <p:sp>
          <p:nvSpPr>
            <p:cNvPr id="3" name="Flowchart: Manual Input 2">
              <a:extLst>
                <a:ext uri="{FF2B5EF4-FFF2-40B4-BE49-F238E27FC236}">
                  <a16:creationId xmlns:a16="http://schemas.microsoft.com/office/drawing/2014/main" id="{4CFDEFEF-4F97-D2A7-58BC-07D88ECB629B}"/>
                </a:ext>
              </a:extLst>
            </p:cNvPr>
            <p:cNvSpPr/>
            <p:nvPr/>
          </p:nvSpPr>
          <p:spPr>
            <a:xfrm rot="16200000">
              <a:off x="10382607" y="-1319560"/>
              <a:ext cx="482473" cy="3114606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" name="Flowchart: Manual Input 4">
              <a:extLst>
                <a:ext uri="{FF2B5EF4-FFF2-40B4-BE49-F238E27FC236}">
                  <a16:creationId xmlns:a16="http://schemas.microsoft.com/office/drawing/2014/main" id="{4FD7030A-1DB1-FB02-D044-F98FEB841F99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680016"/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5400" b="1" dirty="0"/>
                <a:t>Thank You!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BEE7D4-EBD0-1395-2DE0-5936E25CE95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0" y="4805108"/>
            <a:ext cx="10983686" cy="1670367"/>
            <a:chOff x="9049762" y="-3492"/>
            <a:chExt cx="3142238" cy="482472"/>
          </a:xfrm>
        </p:grpSpPr>
        <p:sp>
          <p:nvSpPr>
            <p:cNvPr id="9" name="Flowchart: Manual Input 8">
              <a:extLst>
                <a:ext uri="{FF2B5EF4-FFF2-40B4-BE49-F238E27FC236}">
                  <a16:creationId xmlns:a16="http://schemas.microsoft.com/office/drawing/2014/main" id="{5460600A-C07B-4B31-76AD-BF74612257FC}"/>
                </a:ext>
              </a:extLst>
            </p:cNvPr>
            <p:cNvSpPr/>
            <p:nvPr/>
          </p:nvSpPr>
          <p:spPr>
            <a:xfrm rot="16200000">
              <a:off x="10379645" y="-1333375"/>
              <a:ext cx="482472" cy="3142238"/>
            </a:xfrm>
            <a:prstGeom prst="flowChartManualInp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Manual Input 9">
              <a:extLst>
                <a:ext uri="{FF2B5EF4-FFF2-40B4-BE49-F238E27FC236}">
                  <a16:creationId xmlns:a16="http://schemas.microsoft.com/office/drawing/2014/main" id="{4D1C6AF0-1FDD-DCCB-434B-4A165BAAD3D0}"/>
                </a:ext>
              </a:extLst>
            </p:cNvPr>
            <p:cNvSpPr/>
            <p:nvPr/>
          </p:nvSpPr>
          <p:spPr>
            <a:xfrm rot="16200000">
              <a:off x="10506918" y="-1206102"/>
              <a:ext cx="482472" cy="2887692"/>
            </a:xfrm>
            <a:prstGeom prst="flowChartManualInput">
              <a:avLst/>
            </a:prstGeom>
            <a:gradFill flip="none" rotWithShape="1">
              <a:gsLst>
                <a:gs pos="0">
                  <a:srgbClr val="181C62">
                    <a:shade val="30000"/>
                    <a:satMod val="115000"/>
                  </a:srgbClr>
                </a:gs>
                <a:gs pos="50000">
                  <a:srgbClr val="181C62">
                    <a:shade val="67500"/>
                    <a:satMod val="115000"/>
                  </a:srgbClr>
                </a:gs>
                <a:gs pos="100000">
                  <a:srgbClr val="1B75BC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4800" b="1" dirty="0"/>
                <a:t>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38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8D4E-03E1-8274-8323-76CC4AE4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63" y="1979834"/>
            <a:ext cx="8212074" cy="2898331"/>
          </a:xfrm>
        </p:spPr>
        <p:txBody>
          <a:bodyPr>
            <a:noAutofit/>
          </a:bodyPr>
          <a:lstStyle/>
          <a:p>
            <a:r>
              <a:rPr lang="en-US" sz="13400" dirty="0"/>
              <a:t>TEMPLATES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9E177-5652-8A64-F076-29DDF55C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56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plants growing on it&#10;&#10;Description automatically generated">
            <a:extLst>
              <a:ext uri="{FF2B5EF4-FFF2-40B4-BE49-F238E27FC236}">
                <a16:creationId xmlns:a16="http://schemas.microsoft.com/office/drawing/2014/main" id="{80124691-AAB5-4AC8-3D41-E79B6DAC73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79" y="2103119"/>
            <a:ext cx="5385816" cy="1245715"/>
          </a:xfrm>
        </p:spPr>
        <p:txBody>
          <a:bodyPr>
            <a:noAutofit/>
          </a:bodyPr>
          <a:lstStyle/>
          <a:p>
            <a:pPr algn="l"/>
            <a:r>
              <a:rPr lang="en-SG" sz="2800" b="1" dirty="0">
                <a:solidFill>
                  <a:schemeClr val="bg1"/>
                </a:solidFill>
              </a:rPr>
              <a:t>Robust Voice Activity Detection</a:t>
            </a:r>
            <a:br>
              <a:rPr lang="en-SG" sz="2800" b="1" dirty="0">
                <a:solidFill>
                  <a:schemeClr val="bg1"/>
                </a:solidFill>
              </a:rPr>
            </a:br>
            <a:r>
              <a:rPr lang="en-SG" sz="2400" b="1" dirty="0">
                <a:solidFill>
                  <a:schemeClr val="bg1"/>
                </a:solidFill>
              </a:rPr>
              <a:t>using</a:t>
            </a:r>
            <a:br>
              <a:rPr lang="en-SG" sz="2800" b="1" dirty="0">
                <a:solidFill>
                  <a:schemeClr val="bg1"/>
                </a:solidFill>
              </a:rPr>
            </a:br>
            <a:r>
              <a:rPr lang="en-SG" sz="2800" b="1" dirty="0">
                <a:solidFill>
                  <a:schemeClr val="bg1"/>
                </a:solidFill>
              </a:rPr>
              <a:t>DNN Approaches</a:t>
            </a:r>
            <a:endParaRPr lang="en-US" sz="28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79" y="3648809"/>
            <a:ext cx="4442543" cy="2205482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rgbClr val="FFFFFF"/>
                </a:solidFill>
                <a:cs typeface="Arial"/>
              </a:rPr>
              <a:t>Name:</a:t>
            </a:r>
            <a:r>
              <a:rPr lang="en-US" sz="1800" dirty="0">
                <a:solidFill>
                  <a:srgbClr val="FFFFFF"/>
                </a:solidFill>
                <a:cs typeface="Arial"/>
              </a:rPr>
              <a:t> Parashar Kshitij</a:t>
            </a:r>
          </a:p>
          <a:p>
            <a:pPr algn="l"/>
            <a:r>
              <a:rPr lang="en-US" sz="1800" b="1" dirty="0">
                <a:solidFill>
                  <a:srgbClr val="FFFFFF"/>
                </a:solidFill>
                <a:cs typeface="Arial"/>
              </a:rPr>
              <a:t>Project ID: </a:t>
            </a:r>
            <a:r>
              <a:rPr lang="en-US" sz="1800" dirty="0">
                <a:solidFill>
                  <a:srgbClr val="FFFFFF"/>
                </a:solidFill>
                <a:cs typeface="Arial"/>
              </a:rPr>
              <a:t>SCSE23-0748</a:t>
            </a:r>
          </a:p>
          <a:p>
            <a:pPr algn="l"/>
            <a:r>
              <a:rPr lang="en-US" sz="1800" b="1" dirty="0">
                <a:solidFill>
                  <a:srgbClr val="FFFFFF"/>
                </a:solidFill>
                <a:cs typeface="Arial"/>
              </a:rPr>
              <a:t>Supervisor:</a:t>
            </a:r>
            <a:r>
              <a:rPr lang="en-US" sz="1800" dirty="0">
                <a:solidFill>
                  <a:srgbClr val="FFFFFF"/>
                </a:solidFill>
                <a:cs typeface="Arial"/>
              </a:rPr>
              <a:t> A/P Chng Eng </a:t>
            </a:r>
            <a:r>
              <a:rPr lang="en-US" sz="1800" dirty="0" err="1">
                <a:solidFill>
                  <a:srgbClr val="FFFFFF"/>
                </a:solidFill>
                <a:cs typeface="Arial"/>
              </a:rPr>
              <a:t>Siong</a:t>
            </a:r>
            <a:endParaRPr lang="en-US" sz="1800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800" b="1" dirty="0">
                <a:solidFill>
                  <a:srgbClr val="FFFFFF"/>
                </a:solidFill>
                <a:cs typeface="Arial"/>
              </a:rPr>
              <a:t>Examiner:</a:t>
            </a:r>
            <a:r>
              <a:rPr lang="en-US" sz="1800" dirty="0">
                <a:solidFill>
                  <a:srgbClr val="FFFFFF"/>
                </a:solidFill>
                <a:cs typeface="Arial"/>
              </a:rPr>
              <a:t> Dr. Josephine Chong</a:t>
            </a:r>
            <a:br>
              <a:rPr lang="en-US" sz="1800" dirty="0">
                <a:solidFill>
                  <a:srgbClr val="FFFFFF"/>
                </a:solidFill>
                <a:cs typeface="Arial"/>
              </a:rPr>
            </a:br>
            <a:endParaRPr lang="en-US" sz="1800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800" dirty="0">
                <a:solidFill>
                  <a:srgbClr val="FFFFFF"/>
                </a:solidFill>
                <a:cs typeface="Arial"/>
              </a:rPr>
              <a:t>Date: 10</a:t>
            </a:r>
            <a:r>
              <a:rPr lang="en-US" sz="1800" baseline="30000" dirty="0">
                <a:solidFill>
                  <a:srgbClr val="FFFFFF"/>
                </a:solidFill>
                <a:cs typeface="Arial"/>
              </a:rPr>
              <a:t>th</a:t>
            </a:r>
            <a:r>
              <a:rPr lang="en-US" sz="1800" dirty="0">
                <a:solidFill>
                  <a:srgbClr val="FFFFFF"/>
                </a:solidFill>
                <a:cs typeface="Arial"/>
              </a:rPr>
              <a:t> May 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D74358-8F33-DE5E-3288-25D9B00A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677982-3A6F-5B29-0B9A-5ADE4434EFC7}"/>
              </a:ext>
            </a:extLst>
          </p:cNvPr>
          <p:cNvCxnSpPr>
            <a:cxnSpLocks/>
          </p:cNvCxnSpPr>
          <p:nvPr/>
        </p:nvCxnSpPr>
        <p:spPr>
          <a:xfrm>
            <a:off x="143933" y="3547533"/>
            <a:ext cx="3496733" cy="0"/>
          </a:xfrm>
          <a:prstGeom prst="line">
            <a:avLst/>
          </a:prstGeom>
          <a:ln w="381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6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D3696C-E7E5-FF7E-6FD2-A4F110F35162}"/>
              </a:ext>
            </a:extLst>
          </p:cNvPr>
          <p:cNvGrpSpPr/>
          <p:nvPr/>
        </p:nvGrpSpPr>
        <p:grpSpPr>
          <a:xfrm>
            <a:off x="968827" y="3657499"/>
            <a:ext cx="10692398" cy="2633311"/>
            <a:chOff x="838200" y="1578470"/>
            <a:chExt cx="10692398" cy="2633311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0DBEA9BF-4C16-9B6F-05E0-2EDB7C4A6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200" y="1578470"/>
              <a:ext cx="10692398" cy="2633311"/>
            </a:xfrm>
            <a:custGeom>
              <a:avLst/>
              <a:gdLst/>
              <a:ahLst/>
              <a:cxnLst/>
              <a:rect l="l" t="t" r="r" b="b"/>
              <a:pathLst>
                <a:path w="20559827" h="5063449">
                  <a:moveTo>
                    <a:pt x="0" y="0"/>
                  </a:moveTo>
                  <a:lnTo>
                    <a:pt x="20559827" y="0"/>
                  </a:lnTo>
                  <a:lnTo>
                    <a:pt x="20559827" y="5063449"/>
                  </a:lnTo>
                  <a:lnTo>
                    <a:pt x="0" y="5063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DF9C1EE-2ADB-FD75-10DF-56A83309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74407" y="3114311"/>
              <a:ext cx="1198466" cy="592433"/>
            </a:xfrm>
            <a:custGeom>
              <a:avLst/>
              <a:gdLst/>
              <a:ahLst/>
              <a:cxnLst/>
              <a:rect l="l" t="t" r="r" b="b"/>
              <a:pathLst>
                <a:path w="479366" h="255720">
                  <a:moveTo>
                    <a:pt x="0" y="0"/>
                  </a:moveTo>
                  <a:lnTo>
                    <a:pt x="479366" y="0"/>
                  </a:lnTo>
                  <a:lnTo>
                    <a:pt x="479366" y="255720"/>
                  </a:lnTo>
                  <a:lnTo>
                    <a:pt x="0" y="255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2C06A3-5AEC-BC5C-71AE-E815033B5DD0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9" name="Flowchart: Manual Input 8">
              <a:extLst>
                <a:ext uri="{FF2B5EF4-FFF2-40B4-BE49-F238E27FC236}">
                  <a16:creationId xmlns:a16="http://schemas.microsoft.com/office/drawing/2014/main" id="{F6D15AC7-3C8C-9326-FE87-460118452C9F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Flowchart: Manual Input 9">
              <a:extLst>
                <a:ext uri="{FF2B5EF4-FFF2-40B4-BE49-F238E27FC236}">
                  <a16:creationId xmlns:a16="http://schemas.microsoft.com/office/drawing/2014/main" id="{D3C30155-E6D9-9D21-38F3-3F15C448307E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Introduction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8EC93AF2-245B-621A-91E5-2B730CF47D2A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FA138-AE88-F701-6E98-496BF122982E}"/>
              </a:ext>
            </a:extLst>
          </p:cNvPr>
          <p:cNvSpPr txBox="1"/>
          <p:nvPr/>
        </p:nvSpPr>
        <p:spPr>
          <a:xfrm>
            <a:off x="4754096" y="5921478"/>
            <a:ext cx="363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Typical Speaker Diarization Pipeline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114E3A55-DB12-2246-555E-8738A49F5EC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0387" y="1440463"/>
            <a:ext cx="3984172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3" lvl="1" indent="-302261">
              <a:lnSpc>
                <a:spcPct val="100000"/>
              </a:lnSpc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cs typeface="Arial" panose="020B0604020202020204" pitchFamily="34" charset="0"/>
              </a:rPr>
              <a:t>Purpose</a:t>
            </a:r>
          </a:p>
          <a:p>
            <a:pPr marL="1209045" lvl="2" indent="-403015">
              <a:lnSpc>
                <a:spcPct val="10000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Distinguish between speech and non-speech segments to improve the accuracy of diarization pipeline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74A52-8A21-3410-CB5A-D104592025A7}"/>
              </a:ext>
            </a:extLst>
          </p:cNvPr>
          <p:cNvSpPr txBox="1"/>
          <p:nvPr/>
        </p:nvSpPr>
        <p:spPr>
          <a:xfrm>
            <a:off x="4580178" y="1442897"/>
            <a:ext cx="398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4523" lvl="1" indent="-302261">
              <a:lnSpc>
                <a:spcPct val="100000"/>
              </a:lnSpc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cs typeface="Arial" panose="020B0604020202020204" pitchFamily="34" charset="0"/>
              </a:rPr>
              <a:t>Applications</a:t>
            </a:r>
          </a:p>
          <a:p>
            <a:pPr marL="1209045" lvl="2" indent="-403015">
              <a:lnSpc>
                <a:spcPct val="10000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Meeting transcription</a:t>
            </a:r>
          </a:p>
          <a:p>
            <a:pPr marL="1209045" lvl="2" indent="-403015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Speaker identification</a:t>
            </a:r>
            <a:endParaRPr lang="en-US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1209045" lvl="2" indent="-403015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oice-controlled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A74FC-F893-DECA-B793-3EF57C55A08E}"/>
              </a:ext>
            </a:extLst>
          </p:cNvPr>
          <p:cNvSpPr txBox="1"/>
          <p:nvPr/>
        </p:nvSpPr>
        <p:spPr>
          <a:xfrm>
            <a:off x="8207828" y="1426356"/>
            <a:ext cx="3984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4523" lvl="1" indent="-302261">
              <a:lnSpc>
                <a:spcPct val="100000"/>
              </a:lnSpc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cs typeface="Arial" panose="020B0604020202020204" pitchFamily="34" charset="0"/>
              </a:rPr>
              <a:t>Approaches</a:t>
            </a:r>
          </a:p>
          <a:p>
            <a:pPr marL="1209045" lvl="2" indent="-403015">
              <a:lnSpc>
                <a:spcPct val="10000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Energy</a:t>
            </a:r>
          </a:p>
          <a:p>
            <a:pPr marL="1209045" lvl="2" indent="-403015">
              <a:lnSpc>
                <a:spcPct val="10000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DNN models</a:t>
            </a:r>
          </a:p>
          <a:p>
            <a:pPr marL="1209045" lvl="2" indent="-403015">
              <a:lnSpc>
                <a:spcPct val="10000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Hybrid methods</a:t>
            </a:r>
          </a:p>
          <a:p>
            <a:pPr marL="604523" lvl="1" indent="-302261">
              <a:lnSpc>
                <a:spcPct val="100000"/>
              </a:lnSpc>
              <a:buFont typeface="Arial"/>
              <a:buChar char="•"/>
            </a:pPr>
            <a:endParaRPr lang="en-US" sz="1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609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plants growing on it&#10;&#10;Description automatically generated">
            <a:extLst>
              <a:ext uri="{FF2B5EF4-FFF2-40B4-BE49-F238E27FC236}">
                <a16:creationId xmlns:a16="http://schemas.microsoft.com/office/drawing/2014/main" id="{80124691-AAB5-4AC8-3D41-E79B6DAC73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7"/>
            <a:ext cx="12192000" cy="6858000"/>
          </a:xfrm>
          <a:prstGeom prst="rect">
            <a:avLst/>
          </a:prstGeom>
        </p:spPr>
      </p:pic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9BE49CF4-56F8-A388-9564-478E60BA22FE}"/>
              </a:ext>
            </a:extLst>
          </p:cNvPr>
          <p:cNvSpPr/>
          <p:nvPr/>
        </p:nvSpPr>
        <p:spPr>
          <a:xfrm rot="5400000" flipV="1">
            <a:off x="4744596" y="-593219"/>
            <a:ext cx="6854184" cy="8040624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D71046-1EAB-4A71-4434-E36A9E293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79" y="2103119"/>
            <a:ext cx="5385816" cy="1245715"/>
          </a:xfrm>
        </p:spPr>
        <p:txBody>
          <a:bodyPr>
            <a:noAutofit/>
          </a:bodyPr>
          <a:lstStyle/>
          <a:p>
            <a:pPr algn="l"/>
            <a:r>
              <a:rPr lang="en-SG" sz="2800" b="1" dirty="0">
                <a:solidFill>
                  <a:schemeClr val="bg1"/>
                </a:solidFill>
              </a:rPr>
              <a:t>Robust Voice Activity Detection</a:t>
            </a:r>
            <a:br>
              <a:rPr lang="en-SG" sz="2800" b="1" dirty="0">
                <a:solidFill>
                  <a:schemeClr val="bg1"/>
                </a:solidFill>
              </a:rPr>
            </a:br>
            <a:r>
              <a:rPr lang="en-SG" sz="2400" b="1" dirty="0">
                <a:solidFill>
                  <a:schemeClr val="bg1"/>
                </a:solidFill>
              </a:rPr>
              <a:t>using</a:t>
            </a:r>
            <a:br>
              <a:rPr lang="en-SG" sz="2800" b="1" dirty="0">
                <a:solidFill>
                  <a:schemeClr val="bg1"/>
                </a:solidFill>
              </a:rPr>
            </a:br>
            <a:r>
              <a:rPr lang="en-SG" sz="2800" b="1" dirty="0">
                <a:solidFill>
                  <a:schemeClr val="bg1"/>
                </a:solidFill>
              </a:rPr>
              <a:t>DNN Approaches</a:t>
            </a:r>
            <a:endParaRPr lang="en-US" sz="28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6336CF-2218-5D89-9355-47BBD7063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79" y="3648809"/>
            <a:ext cx="4442543" cy="2205482"/>
          </a:xfrm>
        </p:spPr>
        <p:txBody>
          <a:bodyPr>
            <a:noAutofit/>
          </a:bodyPr>
          <a:lstStyle/>
          <a:p>
            <a:pPr algn="l"/>
            <a:r>
              <a:rPr lang="en-US" sz="1733" b="1" dirty="0">
                <a:solidFill>
                  <a:srgbClr val="FFFFFF"/>
                </a:solidFill>
                <a:cs typeface="Arial"/>
              </a:rPr>
              <a:t>Name:</a:t>
            </a:r>
            <a:r>
              <a:rPr lang="en-US" sz="1733" dirty="0">
                <a:solidFill>
                  <a:srgbClr val="FFFFFF"/>
                </a:solidFill>
                <a:cs typeface="Arial"/>
              </a:rPr>
              <a:t> Parashar Kshitij</a:t>
            </a:r>
          </a:p>
          <a:p>
            <a:pPr algn="l"/>
            <a:r>
              <a:rPr lang="en-US" sz="1733" b="1" dirty="0">
                <a:solidFill>
                  <a:srgbClr val="FFFFFF"/>
                </a:solidFill>
                <a:cs typeface="Arial"/>
              </a:rPr>
              <a:t>Supervisor:</a:t>
            </a:r>
            <a:r>
              <a:rPr lang="en-US" sz="1733" dirty="0">
                <a:solidFill>
                  <a:srgbClr val="FFFFFF"/>
                </a:solidFill>
                <a:cs typeface="Arial"/>
              </a:rPr>
              <a:t> Assoc. Prof. Chng Eng </a:t>
            </a:r>
            <a:r>
              <a:rPr lang="en-US" sz="1733" dirty="0" err="1">
                <a:solidFill>
                  <a:srgbClr val="FFFFFF"/>
                </a:solidFill>
                <a:cs typeface="Arial"/>
              </a:rPr>
              <a:t>Siong</a:t>
            </a:r>
            <a:endParaRPr lang="en-US" sz="1733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733" b="1" dirty="0">
                <a:solidFill>
                  <a:srgbClr val="FFFFFF"/>
                </a:solidFill>
                <a:cs typeface="Arial"/>
              </a:rPr>
              <a:t>Examiner:</a:t>
            </a:r>
            <a:r>
              <a:rPr lang="en-US" sz="1733" dirty="0">
                <a:solidFill>
                  <a:srgbClr val="FFFFFF"/>
                </a:solidFill>
                <a:cs typeface="Arial"/>
              </a:rPr>
              <a:t> Dr. Josephine Chong</a:t>
            </a:r>
          </a:p>
          <a:p>
            <a:pPr algn="l"/>
            <a:r>
              <a:rPr lang="en-US" sz="1733" b="1" dirty="0">
                <a:solidFill>
                  <a:srgbClr val="FFFFFF"/>
                </a:solidFill>
                <a:cs typeface="Arial"/>
              </a:rPr>
              <a:t>Project ID: </a:t>
            </a:r>
            <a:r>
              <a:rPr lang="en-US" sz="1733" dirty="0">
                <a:solidFill>
                  <a:srgbClr val="FFFFFF"/>
                </a:solidFill>
                <a:cs typeface="Arial"/>
              </a:rPr>
              <a:t>SCSE23-0748</a:t>
            </a:r>
            <a:br>
              <a:rPr lang="en-US" sz="1733" dirty="0">
                <a:solidFill>
                  <a:srgbClr val="FFFFFF"/>
                </a:solidFill>
                <a:cs typeface="Arial"/>
              </a:rPr>
            </a:br>
            <a:endParaRPr lang="en-US" sz="1733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733" dirty="0">
                <a:solidFill>
                  <a:srgbClr val="FFFFFF"/>
                </a:solidFill>
                <a:cs typeface="Arial"/>
              </a:rPr>
              <a:t>Date: 10</a:t>
            </a:r>
            <a:r>
              <a:rPr lang="en-US" sz="1733" baseline="30000" dirty="0">
                <a:solidFill>
                  <a:srgbClr val="FFFFFF"/>
                </a:solidFill>
                <a:cs typeface="Arial"/>
              </a:rPr>
              <a:t>th</a:t>
            </a:r>
            <a:r>
              <a:rPr lang="en-US" sz="1733" dirty="0">
                <a:solidFill>
                  <a:srgbClr val="FFFFFF"/>
                </a:solidFill>
                <a:cs typeface="Arial"/>
              </a:rPr>
              <a:t> May 2024</a:t>
            </a:r>
          </a:p>
        </p:txBody>
      </p:sp>
    </p:spTree>
    <p:extLst>
      <p:ext uri="{BB962C8B-B14F-4D97-AF65-F5344CB8AC3E}">
        <p14:creationId xmlns:p14="http://schemas.microsoft.com/office/powerpoint/2010/main" val="20248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AF6E-C015-39C1-214D-1896218B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1674121"/>
            <a:ext cx="5596981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Background Noise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Noise interference challenges accurate speech detection.</a:t>
            </a:r>
          </a:p>
          <a:p>
            <a:r>
              <a:rPr lang="en-US" sz="1800" b="1" dirty="0"/>
              <a:t>Domain Adaptation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Adapting to diverse environments and recording conditions is crucial.</a:t>
            </a:r>
          </a:p>
          <a:p>
            <a:r>
              <a:rPr lang="en-US" sz="1800" b="1" dirty="0"/>
              <a:t>Real-time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Handling longer audio streams demands efficient methods.</a:t>
            </a:r>
          </a:p>
          <a:p>
            <a:r>
              <a:rPr lang="en-US" sz="1800" b="1" dirty="0"/>
              <a:t>Evaluation metrics and benchmarks</a:t>
            </a:r>
            <a:r>
              <a:rPr lang="en-US" sz="1800" b="1" baseline="30000" dirty="0"/>
              <a:t>1</a:t>
            </a:r>
            <a:endParaRPr lang="en-US" sz="18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Standard evaluation metrics and benchmarks are lacking in VAD, hindering method comparison and assessment.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F3571769-517A-C57C-2144-03C660639832}"/>
              </a:ext>
            </a:extLst>
          </p:cNvPr>
          <p:cNvSpPr/>
          <p:nvPr/>
        </p:nvSpPr>
        <p:spPr>
          <a:xfrm>
            <a:off x="6420213" y="1906360"/>
            <a:ext cx="5771787" cy="3045279"/>
          </a:xfrm>
          <a:custGeom>
            <a:avLst/>
            <a:gdLst/>
            <a:ahLst/>
            <a:cxnLst/>
            <a:rect l="l" t="t" r="r" b="b"/>
            <a:pathLst>
              <a:path w="8314962" h="4128408">
                <a:moveTo>
                  <a:pt x="0" y="0"/>
                </a:moveTo>
                <a:lnTo>
                  <a:pt x="8314962" y="0"/>
                </a:lnTo>
                <a:lnTo>
                  <a:pt x="8314962" y="4128408"/>
                </a:lnTo>
                <a:lnTo>
                  <a:pt x="0" y="4128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FAF6BB-A9E2-40C8-60C0-02DB9AFD35E3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12" name="Flowchart: Manual Input 11">
              <a:extLst>
                <a:ext uri="{FF2B5EF4-FFF2-40B4-BE49-F238E27FC236}">
                  <a16:creationId xmlns:a16="http://schemas.microsoft.com/office/drawing/2014/main" id="{FB16554C-7DFA-2AB4-C2D7-45C2A32B07D8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Flowchart: Manual Input 12">
              <a:extLst>
                <a:ext uri="{FF2B5EF4-FFF2-40B4-BE49-F238E27FC236}">
                  <a16:creationId xmlns:a16="http://schemas.microsoft.com/office/drawing/2014/main" id="{CAC81182-6385-3945-BD0A-107E5B4FCD3D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Introduction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E38226E-0C15-6699-2DE9-55D672655B97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D4369-D6AC-A123-554F-12FD239863BF}"/>
              </a:ext>
            </a:extLst>
          </p:cNvPr>
          <p:cNvSpPr txBox="1"/>
          <p:nvPr/>
        </p:nvSpPr>
        <p:spPr>
          <a:xfrm>
            <a:off x="686914" y="5849779"/>
            <a:ext cx="55076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[1] S. Yadav, P. A. D. Legaspi, M. S. O. </a:t>
            </a:r>
            <a:r>
              <a:rPr lang="en-US" sz="900" dirty="0" err="1"/>
              <a:t>Alink</a:t>
            </a:r>
            <a:r>
              <a:rPr lang="en-US" sz="900" dirty="0"/>
              <a:t>, A. B. J. </a:t>
            </a:r>
            <a:r>
              <a:rPr lang="en-US" sz="900" dirty="0" err="1"/>
              <a:t>Kokkeler</a:t>
            </a:r>
            <a:r>
              <a:rPr lang="en-US" sz="900" dirty="0"/>
              <a:t>, and B. </a:t>
            </a:r>
            <a:r>
              <a:rPr lang="en-US" sz="900" dirty="0" err="1"/>
              <a:t>Nauta</a:t>
            </a:r>
            <a:r>
              <a:rPr lang="en-US" sz="900" dirty="0"/>
              <a:t>,“Hardware implementations for voice activity detection: Trends, challenges </a:t>
            </a:r>
            <a:r>
              <a:rPr lang="en-US" sz="900" dirty="0" err="1"/>
              <a:t>andoutlook</a:t>
            </a:r>
            <a:r>
              <a:rPr lang="en-US" sz="900" dirty="0"/>
              <a:t>,” IEEE Transactions on Circuits and Systems I: Regular Papers, vol. 70, no. 3, pp. 1083–1096, 2023</a:t>
            </a:r>
          </a:p>
        </p:txBody>
      </p:sp>
    </p:spTree>
    <p:extLst>
      <p:ext uri="{BB962C8B-B14F-4D97-AF65-F5344CB8AC3E}">
        <p14:creationId xmlns:p14="http://schemas.microsoft.com/office/powerpoint/2010/main" val="67537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2" name="Group 28">
            <a:extLst>
              <a:ext uri="{FF2B5EF4-FFF2-40B4-BE49-F238E27FC236}">
                <a16:creationId xmlns:a16="http://schemas.microsoft.com/office/drawing/2014/main" id="{9F220C76-21E6-B4EC-23EC-935C0FFA8178}"/>
              </a:ext>
            </a:extLst>
          </p:cNvPr>
          <p:cNvGrpSpPr/>
          <p:nvPr/>
        </p:nvGrpSpPr>
        <p:grpSpPr>
          <a:xfrm>
            <a:off x="1806499" y="1447516"/>
            <a:ext cx="3114931" cy="1908772"/>
            <a:chOff x="0" y="0"/>
            <a:chExt cx="4153241" cy="254503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28A8B4B3-11D8-B21A-FE63-87F31A611C97}"/>
                </a:ext>
              </a:extLst>
            </p:cNvPr>
            <p:cNvSpPr/>
            <p:nvPr/>
          </p:nvSpPr>
          <p:spPr>
            <a:xfrm>
              <a:off x="0" y="0"/>
              <a:ext cx="917871" cy="985278"/>
            </a:xfrm>
            <a:custGeom>
              <a:avLst/>
              <a:gdLst/>
              <a:ahLst/>
              <a:cxnLst/>
              <a:rect l="l" t="t" r="r" b="b"/>
              <a:pathLst>
                <a:path w="917871" h="985278">
                  <a:moveTo>
                    <a:pt x="0" y="0"/>
                  </a:moveTo>
                  <a:lnTo>
                    <a:pt x="917871" y="0"/>
                  </a:lnTo>
                  <a:lnTo>
                    <a:pt x="917871" y="985278"/>
                  </a:lnTo>
                  <a:lnTo>
                    <a:pt x="0" y="98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7884" t="-41594" r="-48531" b="-55459"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Box 30">
              <a:extLst>
                <a:ext uri="{FF2B5EF4-FFF2-40B4-BE49-F238E27FC236}">
                  <a16:creationId xmlns:a16="http://schemas.microsoft.com/office/drawing/2014/main" id="{4F07A6AB-7364-E61D-E87E-522454C05288}"/>
                </a:ext>
              </a:extLst>
            </p:cNvPr>
            <p:cNvSpPr txBox="1"/>
            <p:nvPr/>
          </p:nvSpPr>
          <p:spPr>
            <a:xfrm>
              <a:off x="1068831" y="143347"/>
              <a:ext cx="3084410" cy="2401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Models:</a:t>
              </a:r>
            </a:p>
            <a:p>
              <a:pPr marL="548387" marR="0" lvl="1" indent="-274193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Pyannote</a:t>
              </a:r>
            </a:p>
            <a:p>
              <a:pPr marL="548387" marR="0" lvl="1" indent="-274193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Silero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548387" marR="0" lvl="1" indent="-274193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MarbleNet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Group 31">
            <a:extLst>
              <a:ext uri="{FF2B5EF4-FFF2-40B4-BE49-F238E27FC236}">
                <a16:creationId xmlns:a16="http://schemas.microsoft.com/office/drawing/2014/main" id="{B28FB9D0-6842-52BC-9498-A8A29F20C87A}"/>
              </a:ext>
            </a:extLst>
          </p:cNvPr>
          <p:cNvGrpSpPr/>
          <p:nvPr/>
        </p:nvGrpSpPr>
        <p:grpSpPr>
          <a:xfrm>
            <a:off x="1685925" y="3723310"/>
            <a:ext cx="3882894" cy="1438703"/>
            <a:chOff x="0" y="0"/>
            <a:chExt cx="5177192" cy="1918271"/>
          </a:xfrm>
        </p:grpSpPr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B804C2CF-4DE9-8E48-4671-7CDF4282B5B3}"/>
                </a:ext>
              </a:extLst>
            </p:cNvPr>
            <p:cNvSpPr/>
            <p:nvPr/>
          </p:nvSpPr>
          <p:spPr>
            <a:xfrm>
              <a:off x="0" y="0"/>
              <a:ext cx="1102987" cy="927463"/>
            </a:xfrm>
            <a:custGeom>
              <a:avLst/>
              <a:gdLst/>
              <a:ahLst/>
              <a:cxnLst/>
              <a:rect l="l" t="t" r="r" b="b"/>
              <a:pathLst>
                <a:path w="1102987" h="927463">
                  <a:moveTo>
                    <a:pt x="0" y="0"/>
                  </a:moveTo>
                  <a:lnTo>
                    <a:pt x="1102987" y="0"/>
                  </a:lnTo>
                  <a:lnTo>
                    <a:pt x="1102987" y="927463"/>
                  </a:lnTo>
                  <a:lnTo>
                    <a:pt x="0" y="927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1606" t="-58380" r="-42409" b="-60459"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Box 33">
              <a:extLst>
                <a:ext uri="{FF2B5EF4-FFF2-40B4-BE49-F238E27FC236}">
                  <a16:creationId xmlns:a16="http://schemas.microsoft.com/office/drawing/2014/main" id="{79FCE66A-0D89-7448-F350-182FB1A705BE}"/>
                </a:ext>
              </a:extLst>
            </p:cNvPr>
            <p:cNvSpPr txBox="1"/>
            <p:nvPr/>
          </p:nvSpPr>
          <p:spPr>
            <a:xfrm>
              <a:off x="1263057" y="132141"/>
              <a:ext cx="3914135" cy="178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35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srgbClr val="000000"/>
                  </a:solidFill>
                </a:rPr>
                <a:t>D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atasets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:</a:t>
              </a:r>
            </a:p>
            <a:p>
              <a:pPr marL="547561" marR="0" lvl="1" indent="-273781" defTabSz="914400" eaLnBrk="1" fontAlgn="auto" latinLnBrk="0" hangingPunct="1">
                <a:lnSpc>
                  <a:spcPts val="35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DIHARD III</a:t>
              </a:r>
            </a:p>
            <a:p>
              <a:pPr marL="547561" marR="0" lvl="1" indent="-273781" defTabSz="914400" eaLnBrk="1" fontAlgn="auto" latinLnBrk="0" hangingPunct="1">
                <a:lnSpc>
                  <a:spcPts val="35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AliMeeting</a:t>
              </a:r>
            </a:p>
          </p:txBody>
        </p:sp>
      </p:grpSp>
      <p:grpSp>
        <p:nvGrpSpPr>
          <p:cNvPr id="38" name="Group 34">
            <a:extLst>
              <a:ext uri="{FF2B5EF4-FFF2-40B4-BE49-F238E27FC236}">
                <a16:creationId xmlns:a16="http://schemas.microsoft.com/office/drawing/2014/main" id="{3FB3DF59-F767-520C-3280-0190CDCAD0A0}"/>
              </a:ext>
            </a:extLst>
          </p:cNvPr>
          <p:cNvGrpSpPr/>
          <p:nvPr/>
        </p:nvGrpSpPr>
        <p:grpSpPr>
          <a:xfrm>
            <a:off x="5945097" y="1432491"/>
            <a:ext cx="5172694" cy="2807574"/>
            <a:chOff x="0" y="0"/>
            <a:chExt cx="6896924" cy="3743432"/>
          </a:xfrm>
        </p:grpSpPr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0E34BA55-3C3F-53D4-D470-29EF9595E5A5}"/>
                </a:ext>
              </a:extLst>
            </p:cNvPr>
            <p:cNvSpPr/>
            <p:nvPr/>
          </p:nvSpPr>
          <p:spPr>
            <a:xfrm>
              <a:off x="0" y="0"/>
              <a:ext cx="961449" cy="985278"/>
            </a:xfrm>
            <a:custGeom>
              <a:avLst/>
              <a:gdLst/>
              <a:ahLst/>
              <a:cxnLst/>
              <a:rect l="l" t="t" r="r" b="b"/>
              <a:pathLst>
                <a:path w="961449" h="985278">
                  <a:moveTo>
                    <a:pt x="0" y="0"/>
                  </a:moveTo>
                  <a:lnTo>
                    <a:pt x="961449" y="0"/>
                  </a:lnTo>
                  <a:lnTo>
                    <a:pt x="961449" y="985278"/>
                  </a:lnTo>
                  <a:lnTo>
                    <a:pt x="0" y="98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7846" t="-58096" r="-61494" b="-55938"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Box 36">
              <a:extLst>
                <a:ext uri="{FF2B5EF4-FFF2-40B4-BE49-F238E27FC236}">
                  <a16:creationId xmlns:a16="http://schemas.microsoft.com/office/drawing/2014/main" id="{26B8E056-AA33-D885-77ED-E242DE1298FE}"/>
                </a:ext>
              </a:extLst>
            </p:cNvPr>
            <p:cNvSpPr txBox="1"/>
            <p:nvPr/>
          </p:nvSpPr>
          <p:spPr>
            <a:xfrm>
              <a:off x="1230178" y="126116"/>
              <a:ext cx="5666746" cy="3617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Evaluate models based on:</a:t>
              </a:r>
            </a:p>
            <a:p>
              <a:pPr marL="548387" marR="0" lvl="1" indent="-274193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Accuracy</a:t>
              </a:r>
            </a:p>
            <a:p>
              <a:pPr marL="548387" marR="0" lvl="1" indent="-274193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Missing Detection</a:t>
              </a:r>
            </a:p>
            <a:p>
              <a:pPr marL="548387" marR="0" lvl="1" indent="-274193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False Alarm</a:t>
              </a:r>
            </a:p>
            <a:p>
              <a:pPr marL="548387" marR="0" lvl="1" indent="-274193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ROC-AUC score</a:t>
              </a:r>
            </a:p>
            <a:p>
              <a:pPr marL="548387" marR="0" lvl="1" indent="-274193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lang="en-US" sz="2000" kern="0" dirty="0">
                  <a:solidFill>
                    <a:srgbClr val="000000"/>
                  </a:solidFill>
                </a:rPr>
                <a:t>Real Time Factor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TextBox 38">
            <a:extLst>
              <a:ext uri="{FF2B5EF4-FFF2-40B4-BE49-F238E27FC236}">
                <a16:creationId xmlns:a16="http://schemas.microsoft.com/office/drawing/2014/main" id="{44279399-DEC0-F076-EB7C-717C0320A87B}"/>
              </a:ext>
            </a:extLst>
          </p:cNvPr>
          <p:cNvSpPr txBox="1"/>
          <p:nvPr/>
        </p:nvSpPr>
        <p:spPr>
          <a:xfrm>
            <a:off x="4921430" y="-182390"/>
            <a:ext cx="474937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59"/>
              </a:lnSpc>
            </a:pPr>
            <a:r>
              <a:rPr lang="en-US" sz="36000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</p:txBody>
      </p:sp>
      <p:grpSp>
        <p:nvGrpSpPr>
          <p:cNvPr id="42" name="Group 39">
            <a:extLst>
              <a:ext uri="{FF2B5EF4-FFF2-40B4-BE49-F238E27FC236}">
                <a16:creationId xmlns:a16="http://schemas.microsoft.com/office/drawing/2014/main" id="{7931D413-8E69-FE68-EFAD-4AF2538C4FED}"/>
              </a:ext>
            </a:extLst>
          </p:cNvPr>
          <p:cNvGrpSpPr/>
          <p:nvPr/>
        </p:nvGrpSpPr>
        <p:grpSpPr>
          <a:xfrm>
            <a:off x="5945097" y="4373606"/>
            <a:ext cx="4560978" cy="590877"/>
            <a:chOff x="0" y="0"/>
            <a:chExt cx="6081304" cy="787837"/>
          </a:xfrm>
        </p:grpSpPr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990E6007-4461-4C3E-DD29-E05262015ED8}"/>
                </a:ext>
              </a:extLst>
            </p:cNvPr>
            <p:cNvSpPr/>
            <p:nvPr/>
          </p:nvSpPr>
          <p:spPr>
            <a:xfrm>
              <a:off x="0" y="0"/>
              <a:ext cx="1356652" cy="787837"/>
            </a:xfrm>
            <a:custGeom>
              <a:avLst/>
              <a:gdLst/>
              <a:ahLst/>
              <a:cxnLst/>
              <a:rect l="l" t="t" r="r" b="b"/>
              <a:pathLst>
                <a:path w="1356652" h="787837">
                  <a:moveTo>
                    <a:pt x="0" y="0"/>
                  </a:moveTo>
                  <a:lnTo>
                    <a:pt x="1356652" y="0"/>
                  </a:lnTo>
                  <a:lnTo>
                    <a:pt x="1356652" y="787837"/>
                  </a:lnTo>
                  <a:lnTo>
                    <a:pt x="0" y="787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0375" t="-100011" r="-58859" b="-177510"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FFE023D8-E30A-1B42-0AF8-88ACB4EBDA65}"/>
                </a:ext>
              </a:extLst>
            </p:cNvPr>
            <p:cNvSpPr txBox="1"/>
            <p:nvPr/>
          </p:nvSpPr>
          <p:spPr>
            <a:xfrm>
              <a:off x="1610652" y="92075"/>
              <a:ext cx="4470652" cy="551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35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Develop a robust VAD model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77EE77E-00A1-5011-D823-270C1744BF16}"/>
              </a:ext>
            </a:extLst>
          </p:cNvPr>
          <p:cNvSpPr txBox="1"/>
          <p:nvPr/>
        </p:nvSpPr>
        <p:spPr>
          <a:xfrm>
            <a:off x="849633" y="5599411"/>
            <a:ext cx="7198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/>
              <a:t>Scope:</a:t>
            </a:r>
            <a:r>
              <a:rPr lang="en-US" sz="2000" dirty="0"/>
              <a:t> Single-channel far-field voice activity detection tasks</a:t>
            </a:r>
          </a:p>
          <a:p>
            <a:endParaRPr lang="en-US" sz="20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B627E0-3FA6-A32D-9416-18EAB39462F9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49" name="Flowchart: Manual Input 48">
              <a:extLst>
                <a:ext uri="{FF2B5EF4-FFF2-40B4-BE49-F238E27FC236}">
                  <a16:creationId xmlns:a16="http://schemas.microsoft.com/office/drawing/2014/main" id="{D700ED7E-78B3-75F6-EA91-D6298CFC6560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0" name="Flowchart: Manual Input 49">
              <a:extLst>
                <a:ext uri="{FF2B5EF4-FFF2-40B4-BE49-F238E27FC236}">
                  <a16:creationId xmlns:a16="http://schemas.microsoft.com/office/drawing/2014/main" id="{95EB462F-D5D6-F33E-57A0-2035973DA9FF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Introduction</a:t>
              </a:r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506E43A2-E2C5-5AF2-9ECD-97DC96815190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Objectives &amp; Scope</a:t>
            </a:r>
          </a:p>
        </p:txBody>
      </p:sp>
    </p:spTree>
    <p:extLst>
      <p:ext uri="{BB962C8B-B14F-4D97-AF65-F5344CB8AC3E}">
        <p14:creationId xmlns:p14="http://schemas.microsoft.com/office/powerpoint/2010/main" val="386342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9CE98-BFC2-E3FA-37A2-B02C807E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4263AA-0D4F-97D7-55D6-99A0EE5EBCBA}"/>
              </a:ext>
            </a:extLst>
          </p:cNvPr>
          <p:cNvGrpSpPr/>
          <p:nvPr/>
        </p:nvGrpSpPr>
        <p:grpSpPr>
          <a:xfrm>
            <a:off x="1254262" y="524060"/>
            <a:ext cx="9683476" cy="5545872"/>
            <a:chOff x="1420391" y="656030"/>
            <a:chExt cx="9683476" cy="554587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7043D6-EB61-BBE6-17F5-BD2B5D0E8B1F}"/>
                </a:ext>
              </a:extLst>
            </p:cNvPr>
            <p:cNvGrpSpPr/>
            <p:nvPr/>
          </p:nvGrpSpPr>
          <p:grpSpPr>
            <a:xfrm>
              <a:off x="1420391" y="1550210"/>
              <a:ext cx="9683476" cy="3776328"/>
              <a:chOff x="864637" y="1909665"/>
              <a:chExt cx="9683476" cy="3776328"/>
            </a:xfrm>
            <a:solidFill>
              <a:schemeClr val="bg1">
                <a:lumMod val="95000"/>
              </a:schemeClr>
            </a:solidFill>
          </p:grpSpPr>
          <p:sp>
            <p:nvSpPr>
              <p:cNvPr id="55" name="Diamond 54">
                <a:extLst>
                  <a:ext uri="{FF2B5EF4-FFF2-40B4-BE49-F238E27FC236}">
                    <a16:creationId xmlns:a16="http://schemas.microsoft.com/office/drawing/2014/main" id="{7FF28090-F58D-8E93-F3B9-337F5AAA9FB5}"/>
                  </a:ext>
                </a:extLst>
              </p:cNvPr>
              <p:cNvSpPr/>
              <p:nvPr/>
            </p:nvSpPr>
            <p:spPr>
              <a:xfrm>
                <a:off x="864637" y="1909665"/>
                <a:ext cx="2718318" cy="2494384"/>
              </a:xfrm>
              <a:prstGeom prst="diamond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Diamond 55">
                <a:extLst>
                  <a:ext uri="{FF2B5EF4-FFF2-40B4-BE49-F238E27FC236}">
                    <a16:creationId xmlns:a16="http://schemas.microsoft.com/office/drawing/2014/main" id="{DCA632BC-157D-8948-ECEF-F8803B936081}"/>
                  </a:ext>
                </a:extLst>
              </p:cNvPr>
              <p:cNvSpPr/>
              <p:nvPr/>
            </p:nvSpPr>
            <p:spPr>
              <a:xfrm>
                <a:off x="3007568" y="3057330"/>
                <a:ext cx="2718318" cy="249438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1B3EB564-FAF5-4366-15AA-D2144D81AD66}"/>
                  </a:ext>
                </a:extLst>
              </p:cNvPr>
              <p:cNvSpPr/>
              <p:nvPr/>
            </p:nvSpPr>
            <p:spPr>
              <a:xfrm>
                <a:off x="5511738" y="1930681"/>
                <a:ext cx="2718318" cy="2494384"/>
              </a:xfrm>
              <a:prstGeom prst="diamon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Diamond 57">
                <a:extLst>
                  <a:ext uri="{FF2B5EF4-FFF2-40B4-BE49-F238E27FC236}">
                    <a16:creationId xmlns:a16="http://schemas.microsoft.com/office/drawing/2014/main" id="{C4B5A055-28CD-76C6-F33B-B73E0B3AA796}"/>
                  </a:ext>
                </a:extLst>
              </p:cNvPr>
              <p:cNvSpPr/>
              <p:nvPr/>
            </p:nvSpPr>
            <p:spPr>
              <a:xfrm>
                <a:off x="7829795" y="3191609"/>
                <a:ext cx="2718318" cy="2494384"/>
              </a:xfrm>
              <a:prstGeom prst="diamond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4E319C-8E5A-00C0-7A29-3B788313B8C9}"/>
                </a:ext>
              </a:extLst>
            </p:cNvPr>
            <p:cNvSpPr txBox="1"/>
            <p:nvPr/>
          </p:nvSpPr>
          <p:spPr>
            <a:xfrm>
              <a:off x="1697199" y="2566569"/>
              <a:ext cx="2326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INTRODUCTION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1807D8-7324-A304-54C7-CF45870AF8CB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>
              <a:off x="2773330" y="4044594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5FFB14-0F2F-3F85-9BCC-CB0C3FCE404A}"/>
                </a:ext>
              </a:extLst>
            </p:cNvPr>
            <p:cNvSpPr/>
            <p:nvPr/>
          </p:nvSpPr>
          <p:spPr>
            <a:xfrm>
              <a:off x="2720456" y="4422145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EBFA45-0A07-7E04-BB9E-18A33B5AF9FC}"/>
                </a:ext>
              </a:extLst>
            </p:cNvPr>
            <p:cNvSpPr txBox="1"/>
            <p:nvPr/>
          </p:nvSpPr>
          <p:spPr>
            <a:xfrm>
              <a:off x="1812277" y="4596514"/>
              <a:ext cx="19329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Background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2"/>
                  </a:solidFill>
                </a:rPr>
                <a:t>Objective and Scope</a:t>
              </a:r>
            </a:p>
          </p:txBody>
        </p:sp>
        <p:sp>
          <p:nvSpPr>
            <p:cNvPr id="35" name="Half Frame 34">
              <a:extLst>
                <a:ext uri="{FF2B5EF4-FFF2-40B4-BE49-F238E27FC236}">
                  <a16:creationId xmlns:a16="http://schemas.microsoft.com/office/drawing/2014/main" id="{21E6D783-761F-0118-3418-9659BAEA97C2}"/>
                </a:ext>
              </a:extLst>
            </p:cNvPr>
            <p:cNvSpPr/>
            <p:nvPr/>
          </p:nvSpPr>
          <p:spPr>
            <a:xfrm>
              <a:off x="1610425" y="4422145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Half Frame 35">
              <a:extLst>
                <a:ext uri="{FF2B5EF4-FFF2-40B4-BE49-F238E27FC236}">
                  <a16:creationId xmlns:a16="http://schemas.microsoft.com/office/drawing/2014/main" id="{E5DBB755-E117-9A61-3FB0-5BCD85213367}"/>
                </a:ext>
              </a:extLst>
            </p:cNvPr>
            <p:cNvSpPr/>
            <p:nvPr/>
          </p:nvSpPr>
          <p:spPr>
            <a:xfrm rot="10800000">
              <a:off x="3011886" y="5237013"/>
              <a:ext cx="640080" cy="457200"/>
            </a:xfrm>
            <a:prstGeom prst="halfFram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EF0314-466B-C991-67FE-7E6C5A24C881}"/>
                </a:ext>
              </a:extLst>
            </p:cNvPr>
            <p:cNvSpPr txBox="1"/>
            <p:nvPr/>
          </p:nvSpPr>
          <p:spPr>
            <a:xfrm>
              <a:off x="3765483" y="3561262"/>
              <a:ext cx="23264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LITERATURE REVIEW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F22EF8-B185-11DC-8350-4ADD82319E37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81" y="2233238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51AD75-3882-857C-A69B-AA6DDB50619A}"/>
                </a:ext>
              </a:extLst>
            </p:cNvPr>
            <p:cNvSpPr/>
            <p:nvPr/>
          </p:nvSpPr>
          <p:spPr>
            <a:xfrm>
              <a:off x="4869607" y="2222639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alf Frame 39">
              <a:extLst>
                <a:ext uri="{FF2B5EF4-FFF2-40B4-BE49-F238E27FC236}">
                  <a16:creationId xmlns:a16="http://schemas.microsoft.com/office/drawing/2014/main" id="{A21A9C6B-1748-09C2-D652-3AE83B33E002}"/>
                </a:ext>
              </a:extLst>
            </p:cNvPr>
            <p:cNvSpPr/>
            <p:nvPr/>
          </p:nvSpPr>
          <p:spPr>
            <a:xfrm>
              <a:off x="3651966" y="656030"/>
              <a:ext cx="640080" cy="457200"/>
            </a:xfrm>
            <a:prstGeom prst="halfFrame">
              <a:avLst/>
            </a:prstGeom>
            <a:solidFill>
              <a:srgbClr val="00206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2DA2A8-E484-8F75-DAE6-F4953A2240B6}"/>
                </a:ext>
              </a:extLst>
            </p:cNvPr>
            <p:cNvSpPr txBox="1"/>
            <p:nvPr/>
          </p:nvSpPr>
          <p:spPr>
            <a:xfrm>
              <a:off x="3765483" y="824162"/>
              <a:ext cx="2882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Audio Concepts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Pyannote, </a:t>
              </a:r>
              <a:r>
                <a:rPr lang="en-US" b="1" dirty="0" err="1">
                  <a:solidFill>
                    <a:srgbClr val="002060"/>
                  </a:solidFill>
                </a:rPr>
                <a:t>Silero</a:t>
              </a:r>
              <a:r>
                <a:rPr lang="en-US" b="1" dirty="0">
                  <a:solidFill>
                    <a:srgbClr val="002060"/>
                  </a:solidFill>
                </a:rPr>
                <a:t>, </a:t>
              </a:r>
              <a:r>
                <a:rPr lang="en-US" b="1" dirty="0" err="1">
                  <a:solidFill>
                    <a:srgbClr val="002060"/>
                  </a:solidFill>
                </a:rPr>
                <a:t>MarbleNet</a:t>
              </a:r>
              <a:endParaRPr lang="en-US" b="1" dirty="0">
                <a:solidFill>
                  <a:srgbClr val="00206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Evaluation Metrics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ONNX</a:t>
              </a:r>
            </a:p>
          </p:txBody>
        </p:sp>
        <p:sp>
          <p:nvSpPr>
            <p:cNvPr id="42" name="Half Frame 41">
              <a:extLst>
                <a:ext uri="{FF2B5EF4-FFF2-40B4-BE49-F238E27FC236}">
                  <a16:creationId xmlns:a16="http://schemas.microsoft.com/office/drawing/2014/main" id="{4657F4B2-9397-083C-7E7D-8790028755A6}"/>
                </a:ext>
              </a:extLst>
            </p:cNvPr>
            <p:cNvSpPr/>
            <p:nvPr/>
          </p:nvSpPr>
          <p:spPr>
            <a:xfrm rot="10800000">
              <a:off x="5447481" y="1852525"/>
              <a:ext cx="640080" cy="457200"/>
            </a:xfrm>
            <a:prstGeom prst="halfFrame">
              <a:avLst/>
            </a:prstGeom>
            <a:solidFill>
              <a:srgbClr val="00206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6B33C7-215C-3B36-408B-1581C3824AF5}"/>
                </a:ext>
              </a:extLst>
            </p:cNvPr>
            <p:cNvSpPr txBox="1"/>
            <p:nvPr/>
          </p:nvSpPr>
          <p:spPr>
            <a:xfrm>
              <a:off x="6281640" y="2388049"/>
              <a:ext cx="23264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METHODOLOGY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&amp;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RESULTS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39252D-1FF9-4D1E-31CF-0FFAE2FC369A}"/>
                </a:ext>
              </a:extLst>
            </p:cNvPr>
            <p:cNvCxnSpPr>
              <a:cxnSpLocks/>
            </p:cNvCxnSpPr>
            <p:nvPr/>
          </p:nvCxnSpPr>
          <p:spPr>
            <a:xfrm>
              <a:off x="7420431" y="4065610"/>
              <a:ext cx="0" cy="464637"/>
            </a:xfrm>
            <a:prstGeom prst="lin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05BD2-8A0C-043F-0D1B-5087ABCF4D6C}"/>
                </a:ext>
              </a:extLst>
            </p:cNvPr>
            <p:cNvSpPr/>
            <p:nvPr/>
          </p:nvSpPr>
          <p:spPr>
            <a:xfrm>
              <a:off x="7367557" y="4486704"/>
              <a:ext cx="105747" cy="870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FB4F6F-2453-0C65-4DFF-2F8EB8ED8701}"/>
                </a:ext>
              </a:extLst>
            </p:cNvPr>
            <p:cNvSpPr txBox="1"/>
            <p:nvPr/>
          </p:nvSpPr>
          <p:spPr>
            <a:xfrm>
              <a:off x="8613282" y="3876047"/>
              <a:ext cx="2326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CONCLUSION </a:t>
              </a:r>
            </a:p>
          </p:txBody>
        </p:sp>
        <p:sp>
          <p:nvSpPr>
            <p:cNvPr id="47" name="Half Frame 46">
              <a:extLst>
                <a:ext uri="{FF2B5EF4-FFF2-40B4-BE49-F238E27FC236}">
                  <a16:creationId xmlns:a16="http://schemas.microsoft.com/office/drawing/2014/main" id="{4052E453-E3A4-62B8-B30D-C34B5A888555}"/>
                </a:ext>
              </a:extLst>
            </p:cNvPr>
            <p:cNvSpPr/>
            <p:nvPr/>
          </p:nvSpPr>
          <p:spPr>
            <a:xfrm>
              <a:off x="6250950" y="4372658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7F39A0-B889-11FD-FC78-5FE3948AF2C7}"/>
                </a:ext>
              </a:extLst>
            </p:cNvPr>
            <p:cNvSpPr txBox="1"/>
            <p:nvPr/>
          </p:nvSpPr>
          <p:spPr>
            <a:xfrm>
              <a:off x="6432897" y="4573790"/>
              <a:ext cx="2882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Experiment 5</a:t>
              </a:r>
            </a:p>
          </p:txBody>
        </p:sp>
        <p:sp>
          <p:nvSpPr>
            <p:cNvPr id="49" name="Half Frame 48">
              <a:extLst>
                <a:ext uri="{FF2B5EF4-FFF2-40B4-BE49-F238E27FC236}">
                  <a16:creationId xmlns:a16="http://schemas.microsoft.com/office/drawing/2014/main" id="{C813077F-5D55-2DF6-7496-999AEAE4A634}"/>
                </a:ext>
              </a:extLst>
            </p:cNvPr>
            <p:cNvSpPr/>
            <p:nvPr/>
          </p:nvSpPr>
          <p:spPr>
            <a:xfrm rot="10800000">
              <a:off x="7691574" y="5744702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Half Frame 49">
              <a:extLst>
                <a:ext uri="{FF2B5EF4-FFF2-40B4-BE49-F238E27FC236}">
                  <a16:creationId xmlns:a16="http://schemas.microsoft.com/office/drawing/2014/main" id="{FB645EB4-0D71-6C40-67E9-1558EEC67AFE}"/>
                </a:ext>
              </a:extLst>
            </p:cNvPr>
            <p:cNvSpPr/>
            <p:nvPr/>
          </p:nvSpPr>
          <p:spPr>
            <a:xfrm rot="10800000">
              <a:off x="10169102" y="1929565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Half Frame 50">
              <a:extLst>
                <a:ext uri="{FF2B5EF4-FFF2-40B4-BE49-F238E27FC236}">
                  <a16:creationId xmlns:a16="http://schemas.microsoft.com/office/drawing/2014/main" id="{B7667EFC-9B7B-8F81-9A17-05FDEA1D371D}"/>
                </a:ext>
              </a:extLst>
            </p:cNvPr>
            <p:cNvSpPr/>
            <p:nvPr/>
          </p:nvSpPr>
          <p:spPr>
            <a:xfrm>
              <a:off x="8675200" y="1165452"/>
              <a:ext cx="640080" cy="457200"/>
            </a:xfrm>
            <a:prstGeom prst="halfFram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E5E66E4-5F53-6D7C-4178-465330E83078}"/>
                </a:ext>
              </a:extLst>
            </p:cNvPr>
            <p:cNvSpPr txBox="1"/>
            <p:nvPr/>
          </p:nvSpPr>
          <p:spPr>
            <a:xfrm>
              <a:off x="8860330" y="1293159"/>
              <a:ext cx="1763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Summary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Contribution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Future Work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FC32AD-E97E-5714-6BB9-687412BE044D}"/>
                </a:ext>
              </a:extLst>
            </p:cNvPr>
            <p:cNvCxnSpPr>
              <a:cxnSpLocks/>
            </p:cNvCxnSpPr>
            <p:nvPr/>
          </p:nvCxnSpPr>
          <p:spPr>
            <a:xfrm>
              <a:off x="9734900" y="2407309"/>
              <a:ext cx="0" cy="46463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FA547A-5784-8DA6-3950-0C07F1C13455}"/>
                </a:ext>
              </a:extLst>
            </p:cNvPr>
            <p:cNvSpPr/>
            <p:nvPr/>
          </p:nvSpPr>
          <p:spPr>
            <a:xfrm>
              <a:off x="9682026" y="2396710"/>
              <a:ext cx="105747" cy="8708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896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A87D-7E14-0293-A2EA-07904D7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B5B8-060D-44AA-8894-3E32D31657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blue sound waves on a black background&#10;&#10;Description automatically generated">
            <a:extLst>
              <a:ext uri="{FF2B5EF4-FFF2-40B4-BE49-F238E27FC236}">
                <a16:creationId xmlns:a16="http://schemas.microsoft.com/office/drawing/2014/main" id="{30D97C66-89D8-F112-3176-31E0B3A36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1414"/>
          <a:stretch/>
        </p:blipFill>
        <p:spPr>
          <a:xfrm>
            <a:off x="1762760" y="2029728"/>
            <a:ext cx="8666480" cy="24609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EA7B4B2-DC34-330E-8F18-06F29CEB4D67}"/>
              </a:ext>
            </a:extLst>
          </p:cNvPr>
          <p:cNvSpPr txBox="1"/>
          <p:nvPr/>
        </p:nvSpPr>
        <p:spPr>
          <a:xfrm>
            <a:off x="4428832" y="5511194"/>
            <a:ext cx="333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sampled at 16kHz</a:t>
            </a:r>
          </a:p>
        </p:txBody>
      </p:sp>
      <p:grpSp>
        <p:nvGrpSpPr>
          <p:cNvPr id="418" name="!!Group 46">
            <a:extLst>
              <a:ext uri="{FF2B5EF4-FFF2-40B4-BE49-F238E27FC236}">
                <a16:creationId xmlns:a16="http://schemas.microsoft.com/office/drawing/2014/main" id="{B8E5C5B9-506D-BCB0-993D-6715AC593676}"/>
              </a:ext>
            </a:extLst>
          </p:cNvPr>
          <p:cNvGrpSpPr/>
          <p:nvPr/>
        </p:nvGrpSpPr>
        <p:grpSpPr>
          <a:xfrm>
            <a:off x="1762760" y="3920159"/>
            <a:ext cx="8666480" cy="1591035"/>
            <a:chOff x="3106420" y="3289916"/>
            <a:chExt cx="8650879" cy="15910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9A5E92-4FF0-3FDA-6597-7BD5A9890795}"/>
                </a:ext>
              </a:extLst>
            </p:cNvPr>
            <p:cNvSpPr/>
            <p:nvPr/>
          </p:nvSpPr>
          <p:spPr>
            <a:xfrm>
              <a:off x="3106420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1ED7F0-2A1B-094B-D77F-6380E01D269A}"/>
                </a:ext>
              </a:extLst>
            </p:cNvPr>
            <p:cNvSpPr/>
            <p:nvPr/>
          </p:nvSpPr>
          <p:spPr>
            <a:xfrm>
              <a:off x="3147298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9AA1C5-2B65-9D16-AC9D-986AD58B4BC1}"/>
                </a:ext>
              </a:extLst>
            </p:cNvPr>
            <p:cNvSpPr/>
            <p:nvPr/>
          </p:nvSpPr>
          <p:spPr>
            <a:xfrm>
              <a:off x="3188176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5BF9D3-3B5E-59D8-675C-1A2153A9B242}"/>
                </a:ext>
              </a:extLst>
            </p:cNvPr>
            <p:cNvSpPr/>
            <p:nvPr/>
          </p:nvSpPr>
          <p:spPr>
            <a:xfrm>
              <a:off x="3229054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3E81B-1E42-27AE-56B5-63E9D57A8FDB}"/>
                </a:ext>
              </a:extLst>
            </p:cNvPr>
            <p:cNvSpPr/>
            <p:nvPr/>
          </p:nvSpPr>
          <p:spPr>
            <a:xfrm>
              <a:off x="3269932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DA1100-FA67-ABE2-C495-D117D931D97A}"/>
                </a:ext>
              </a:extLst>
            </p:cNvPr>
            <p:cNvSpPr/>
            <p:nvPr/>
          </p:nvSpPr>
          <p:spPr>
            <a:xfrm>
              <a:off x="3310810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CF9ED3-2997-D6BA-3E70-FA97E8686DD6}"/>
                </a:ext>
              </a:extLst>
            </p:cNvPr>
            <p:cNvSpPr/>
            <p:nvPr/>
          </p:nvSpPr>
          <p:spPr>
            <a:xfrm>
              <a:off x="3351688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7C9EB-C71B-31CB-37F9-1C676E4327F6}"/>
                </a:ext>
              </a:extLst>
            </p:cNvPr>
            <p:cNvSpPr/>
            <p:nvPr/>
          </p:nvSpPr>
          <p:spPr>
            <a:xfrm>
              <a:off x="3392566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9EC506-C464-0B8B-9A63-A21A95B606BE}"/>
                </a:ext>
              </a:extLst>
            </p:cNvPr>
            <p:cNvSpPr/>
            <p:nvPr/>
          </p:nvSpPr>
          <p:spPr>
            <a:xfrm>
              <a:off x="3433443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01151-A03A-02A3-CBDB-F45E1D52DD79}"/>
                </a:ext>
              </a:extLst>
            </p:cNvPr>
            <p:cNvSpPr/>
            <p:nvPr/>
          </p:nvSpPr>
          <p:spPr>
            <a:xfrm>
              <a:off x="3474321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C9D687-DB68-EA17-AF68-120869514840}"/>
                </a:ext>
              </a:extLst>
            </p:cNvPr>
            <p:cNvSpPr/>
            <p:nvPr/>
          </p:nvSpPr>
          <p:spPr>
            <a:xfrm>
              <a:off x="3515199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0127BD-3433-1526-4301-D315102E5D27}"/>
                </a:ext>
              </a:extLst>
            </p:cNvPr>
            <p:cNvSpPr/>
            <p:nvPr/>
          </p:nvSpPr>
          <p:spPr>
            <a:xfrm>
              <a:off x="3556077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343A18-35B6-E3CD-E0A5-A69DA159E802}"/>
                </a:ext>
              </a:extLst>
            </p:cNvPr>
            <p:cNvSpPr/>
            <p:nvPr/>
          </p:nvSpPr>
          <p:spPr>
            <a:xfrm>
              <a:off x="3596955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91DFA5-7AE1-0898-67F2-88F01CC8F545}"/>
                </a:ext>
              </a:extLst>
            </p:cNvPr>
            <p:cNvSpPr/>
            <p:nvPr/>
          </p:nvSpPr>
          <p:spPr>
            <a:xfrm>
              <a:off x="3637833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1E28FD-CD58-23A1-0AFD-79B57077D20D}"/>
                </a:ext>
              </a:extLst>
            </p:cNvPr>
            <p:cNvSpPr/>
            <p:nvPr/>
          </p:nvSpPr>
          <p:spPr>
            <a:xfrm>
              <a:off x="3678711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0F8D27-4172-55E0-1FA1-E32BC05E7C24}"/>
                </a:ext>
              </a:extLst>
            </p:cNvPr>
            <p:cNvSpPr/>
            <p:nvPr/>
          </p:nvSpPr>
          <p:spPr>
            <a:xfrm>
              <a:off x="3719589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14C3BF-BABD-78B2-9CC6-0346C60610B0}"/>
                </a:ext>
              </a:extLst>
            </p:cNvPr>
            <p:cNvSpPr/>
            <p:nvPr/>
          </p:nvSpPr>
          <p:spPr>
            <a:xfrm>
              <a:off x="3760467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42A60C-4D08-33C1-1B08-25DAF964187B}"/>
                </a:ext>
              </a:extLst>
            </p:cNvPr>
            <p:cNvSpPr/>
            <p:nvPr/>
          </p:nvSpPr>
          <p:spPr>
            <a:xfrm>
              <a:off x="3801345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972A154-E43A-ABFB-B140-37E9D4AB69FF}"/>
                </a:ext>
              </a:extLst>
            </p:cNvPr>
            <p:cNvSpPr/>
            <p:nvPr/>
          </p:nvSpPr>
          <p:spPr>
            <a:xfrm>
              <a:off x="3842223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3CF8A3-420F-F736-4108-7F52EE2B7DAE}"/>
                </a:ext>
              </a:extLst>
            </p:cNvPr>
            <p:cNvSpPr/>
            <p:nvPr/>
          </p:nvSpPr>
          <p:spPr>
            <a:xfrm>
              <a:off x="3883101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4BCB2F-01E2-45E0-497F-7F64A0D37BFB}"/>
                </a:ext>
              </a:extLst>
            </p:cNvPr>
            <p:cNvSpPr/>
            <p:nvPr/>
          </p:nvSpPr>
          <p:spPr>
            <a:xfrm>
              <a:off x="3923979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AE0028-1745-5FD8-8BCB-56112E433D5D}"/>
                </a:ext>
              </a:extLst>
            </p:cNvPr>
            <p:cNvSpPr/>
            <p:nvPr/>
          </p:nvSpPr>
          <p:spPr>
            <a:xfrm>
              <a:off x="3964857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ED1C3-70C5-9A95-FA10-6E7AD386BCE9}"/>
                </a:ext>
              </a:extLst>
            </p:cNvPr>
            <p:cNvSpPr/>
            <p:nvPr/>
          </p:nvSpPr>
          <p:spPr>
            <a:xfrm>
              <a:off x="4005735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7C1585-87BE-22A0-7083-39D55AE0953E}"/>
                </a:ext>
              </a:extLst>
            </p:cNvPr>
            <p:cNvSpPr/>
            <p:nvPr/>
          </p:nvSpPr>
          <p:spPr>
            <a:xfrm>
              <a:off x="4046613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955738-5971-43AB-9D38-4D9AE178B9B6}"/>
                </a:ext>
              </a:extLst>
            </p:cNvPr>
            <p:cNvSpPr/>
            <p:nvPr/>
          </p:nvSpPr>
          <p:spPr>
            <a:xfrm>
              <a:off x="4087492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57EBFA-377A-1FF9-BCF1-FD03ABCD2279}"/>
                </a:ext>
              </a:extLst>
            </p:cNvPr>
            <p:cNvSpPr/>
            <p:nvPr/>
          </p:nvSpPr>
          <p:spPr>
            <a:xfrm>
              <a:off x="4128370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55AC3A-1232-10BB-0EBC-E772C316A583}"/>
                </a:ext>
              </a:extLst>
            </p:cNvPr>
            <p:cNvSpPr/>
            <p:nvPr/>
          </p:nvSpPr>
          <p:spPr>
            <a:xfrm>
              <a:off x="4169248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06C77C3-985F-9B39-CB55-5A20F8097CFF}"/>
                </a:ext>
              </a:extLst>
            </p:cNvPr>
            <p:cNvSpPr/>
            <p:nvPr/>
          </p:nvSpPr>
          <p:spPr>
            <a:xfrm>
              <a:off x="4210121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06CA82-1B89-8147-DCA2-5CFE66A40538}"/>
                </a:ext>
              </a:extLst>
            </p:cNvPr>
            <p:cNvSpPr/>
            <p:nvPr/>
          </p:nvSpPr>
          <p:spPr>
            <a:xfrm>
              <a:off x="4250997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764CBF-6DA6-4095-881D-4583FF5BD4AE}"/>
                </a:ext>
              </a:extLst>
            </p:cNvPr>
            <p:cNvSpPr/>
            <p:nvPr/>
          </p:nvSpPr>
          <p:spPr>
            <a:xfrm>
              <a:off x="4291875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66911A6-9C8E-311A-ACAE-A202BB58AC2D}"/>
                </a:ext>
              </a:extLst>
            </p:cNvPr>
            <p:cNvSpPr/>
            <p:nvPr/>
          </p:nvSpPr>
          <p:spPr>
            <a:xfrm>
              <a:off x="4332753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078DBA-1890-DCE6-1062-157BC2A1704F}"/>
                </a:ext>
              </a:extLst>
            </p:cNvPr>
            <p:cNvSpPr/>
            <p:nvPr/>
          </p:nvSpPr>
          <p:spPr>
            <a:xfrm>
              <a:off x="4373631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883FEE7-FF78-94F4-1C92-AC704A12FF7B}"/>
                </a:ext>
              </a:extLst>
            </p:cNvPr>
            <p:cNvSpPr/>
            <p:nvPr/>
          </p:nvSpPr>
          <p:spPr>
            <a:xfrm>
              <a:off x="4414509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C65454-E971-E76B-350E-430670955B4E}"/>
                </a:ext>
              </a:extLst>
            </p:cNvPr>
            <p:cNvSpPr/>
            <p:nvPr/>
          </p:nvSpPr>
          <p:spPr>
            <a:xfrm>
              <a:off x="4455387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E850F6E-B31E-C975-47DF-960D7F1ADAFD}"/>
                </a:ext>
              </a:extLst>
            </p:cNvPr>
            <p:cNvSpPr/>
            <p:nvPr/>
          </p:nvSpPr>
          <p:spPr>
            <a:xfrm>
              <a:off x="4496265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AE24D27-FDAD-B3BF-8D42-A158A314DFC6}"/>
                </a:ext>
              </a:extLst>
            </p:cNvPr>
            <p:cNvSpPr/>
            <p:nvPr/>
          </p:nvSpPr>
          <p:spPr>
            <a:xfrm>
              <a:off x="4537143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94E1C7-AECF-BC5E-7988-511C224B856D}"/>
                </a:ext>
              </a:extLst>
            </p:cNvPr>
            <p:cNvSpPr/>
            <p:nvPr/>
          </p:nvSpPr>
          <p:spPr>
            <a:xfrm>
              <a:off x="4578020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FBB699-80B3-058B-54ED-3821727CE7E0}"/>
                </a:ext>
              </a:extLst>
            </p:cNvPr>
            <p:cNvSpPr/>
            <p:nvPr/>
          </p:nvSpPr>
          <p:spPr>
            <a:xfrm>
              <a:off x="4618898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A345A9A-B26D-CFF8-7F77-F72CB20558E2}"/>
                </a:ext>
              </a:extLst>
            </p:cNvPr>
            <p:cNvSpPr/>
            <p:nvPr/>
          </p:nvSpPr>
          <p:spPr>
            <a:xfrm>
              <a:off x="4659776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B1DAC2-7955-6D5F-8ABF-2C748E1F61AC}"/>
                </a:ext>
              </a:extLst>
            </p:cNvPr>
            <p:cNvSpPr/>
            <p:nvPr/>
          </p:nvSpPr>
          <p:spPr>
            <a:xfrm>
              <a:off x="4700654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5C5F39-3400-8CBF-3112-3B5B4817E7FA}"/>
                </a:ext>
              </a:extLst>
            </p:cNvPr>
            <p:cNvSpPr/>
            <p:nvPr/>
          </p:nvSpPr>
          <p:spPr>
            <a:xfrm>
              <a:off x="4741532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99D50B-5E19-E590-6BAD-6A735A6E69D9}"/>
                </a:ext>
              </a:extLst>
            </p:cNvPr>
            <p:cNvSpPr/>
            <p:nvPr/>
          </p:nvSpPr>
          <p:spPr>
            <a:xfrm>
              <a:off x="4782410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A102D3B-0502-D525-2511-B2A60E1E902C}"/>
                </a:ext>
              </a:extLst>
            </p:cNvPr>
            <p:cNvSpPr/>
            <p:nvPr/>
          </p:nvSpPr>
          <p:spPr>
            <a:xfrm>
              <a:off x="4823288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CD0196-4516-99AC-CBFF-B962CB072E58}"/>
                </a:ext>
              </a:extLst>
            </p:cNvPr>
            <p:cNvSpPr/>
            <p:nvPr/>
          </p:nvSpPr>
          <p:spPr>
            <a:xfrm>
              <a:off x="4864166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BCF1F9-F977-3E46-3628-90134AEDF17E}"/>
                </a:ext>
              </a:extLst>
            </p:cNvPr>
            <p:cNvSpPr/>
            <p:nvPr/>
          </p:nvSpPr>
          <p:spPr>
            <a:xfrm>
              <a:off x="4905044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8069AFE-29BE-3797-3853-0428E0D8788A}"/>
                </a:ext>
              </a:extLst>
            </p:cNvPr>
            <p:cNvSpPr/>
            <p:nvPr/>
          </p:nvSpPr>
          <p:spPr>
            <a:xfrm>
              <a:off x="4945922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CA50295-FCD4-331F-454C-32177A5DE53A}"/>
                </a:ext>
              </a:extLst>
            </p:cNvPr>
            <p:cNvSpPr/>
            <p:nvPr/>
          </p:nvSpPr>
          <p:spPr>
            <a:xfrm>
              <a:off x="4986800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F50BC7-A0F5-7325-30A3-E13C1085D8A5}"/>
                </a:ext>
              </a:extLst>
            </p:cNvPr>
            <p:cNvSpPr/>
            <p:nvPr/>
          </p:nvSpPr>
          <p:spPr>
            <a:xfrm>
              <a:off x="5027678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9425EB8-95F5-16C0-89C1-E70A35F14CC1}"/>
                </a:ext>
              </a:extLst>
            </p:cNvPr>
            <p:cNvSpPr/>
            <p:nvPr/>
          </p:nvSpPr>
          <p:spPr>
            <a:xfrm>
              <a:off x="5068556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9B25B7F-4C0C-2A7B-27B5-E64E9B951C52}"/>
                </a:ext>
              </a:extLst>
            </p:cNvPr>
            <p:cNvSpPr/>
            <p:nvPr/>
          </p:nvSpPr>
          <p:spPr>
            <a:xfrm>
              <a:off x="5109434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2B5B65A-0E1D-C1EC-C987-EE85BFDBA14E}"/>
                </a:ext>
              </a:extLst>
            </p:cNvPr>
            <p:cNvSpPr/>
            <p:nvPr/>
          </p:nvSpPr>
          <p:spPr>
            <a:xfrm>
              <a:off x="5150312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A09AF8E-1B01-3F3D-94D3-149519BA4227}"/>
                </a:ext>
              </a:extLst>
            </p:cNvPr>
            <p:cNvSpPr/>
            <p:nvPr/>
          </p:nvSpPr>
          <p:spPr>
            <a:xfrm>
              <a:off x="5191190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583992-B345-8553-CFD4-30DCD66D277C}"/>
                </a:ext>
              </a:extLst>
            </p:cNvPr>
            <p:cNvSpPr/>
            <p:nvPr/>
          </p:nvSpPr>
          <p:spPr>
            <a:xfrm>
              <a:off x="5232069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2D036AE-B3C7-CDC7-2487-7A69FA8F2BEA}"/>
                </a:ext>
              </a:extLst>
            </p:cNvPr>
            <p:cNvSpPr/>
            <p:nvPr/>
          </p:nvSpPr>
          <p:spPr>
            <a:xfrm>
              <a:off x="5272947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AC8AF22-5076-2F0D-DEF0-B31ADC553B20}"/>
                </a:ext>
              </a:extLst>
            </p:cNvPr>
            <p:cNvSpPr/>
            <p:nvPr/>
          </p:nvSpPr>
          <p:spPr>
            <a:xfrm>
              <a:off x="5313825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E1E3FB7-71AE-5DF9-A7F7-C34AF5B25DBA}"/>
                </a:ext>
              </a:extLst>
            </p:cNvPr>
            <p:cNvSpPr/>
            <p:nvPr/>
          </p:nvSpPr>
          <p:spPr>
            <a:xfrm>
              <a:off x="5354698" y="3295991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1D12491-A5DE-0013-5049-2F5010ECCA42}"/>
                </a:ext>
              </a:extLst>
            </p:cNvPr>
            <p:cNvSpPr/>
            <p:nvPr/>
          </p:nvSpPr>
          <p:spPr>
            <a:xfrm>
              <a:off x="539361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10679A3C-5633-1822-89E2-D7F967EBBF85}"/>
                </a:ext>
              </a:extLst>
            </p:cNvPr>
            <p:cNvSpPr/>
            <p:nvPr/>
          </p:nvSpPr>
          <p:spPr>
            <a:xfrm>
              <a:off x="543449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038FF43E-23B9-B01C-F91E-9CF445E32E14}"/>
                </a:ext>
              </a:extLst>
            </p:cNvPr>
            <p:cNvSpPr/>
            <p:nvPr/>
          </p:nvSpPr>
          <p:spPr>
            <a:xfrm>
              <a:off x="547537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F8DFF134-CB7F-211E-7A7F-9603D59E9748}"/>
                </a:ext>
              </a:extLst>
            </p:cNvPr>
            <p:cNvSpPr/>
            <p:nvPr/>
          </p:nvSpPr>
          <p:spPr>
            <a:xfrm>
              <a:off x="551625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8DF434A-8DD7-94C5-2242-0C6FBB94C0C1}"/>
                </a:ext>
              </a:extLst>
            </p:cNvPr>
            <p:cNvSpPr/>
            <p:nvPr/>
          </p:nvSpPr>
          <p:spPr>
            <a:xfrm>
              <a:off x="555713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D3D5DAB-B4F6-19BB-1DCA-D3F05820FEC5}"/>
                </a:ext>
              </a:extLst>
            </p:cNvPr>
            <p:cNvSpPr/>
            <p:nvPr/>
          </p:nvSpPr>
          <p:spPr>
            <a:xfrm>
              <a:off x="559800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D9B7D42F-BBF3-357E-FE44-FCD89569525E}"/>
                </a:ext>
              </a:extLst>
            </p:cNvPr>
            <p:cNvSpPr/>
            <p:nvPr/>
          </p:nvSpPr>
          <p:spPr>
            <a:xfrm>
              <a:off x="563888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55B6C28-0343-FB2E-FBD1-89D2ADEDB23C}"/>
                </a:ext>
              </a:extLst>
            </p:cNvPr>
            <p:cNvSpPr/>
            <p:nvPr/>
          </p:nvSpPr>
          <p:spPr>
            <a:xfrm>
              <a:off x="567976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D0C8847-9C1C-8C6B-0BD6-B002F1610E8D}"/>
                </a:ext>
              </a:extLst>
            </p:cNvPr>
            <p:cNvSpPr/>
            <p:nvPr/>
          </p:nvSpPr>
          <p:spPr>
            <a:xfrm>
              <a:off x="572064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92E54991-542E-7F6C-87D6-CA7BF9A75D00}"/>
                </a:ext>
              </a:extLst>
            </p:cNvPr>
            <p:cNvSpPr/>
            <p:nvPr/>
          </p:nvSpPr>
          <p:spPr>
            <a:xfrm>
              <a:off x="576152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EECCE139-1C8D-F28C-1546-0065FA2B1FF0}"/>
                </a:ext>
              </a:extLst>
            </p:cNvPr>
            <p:cNvSpPr/>
            <p:nvPr/>
          </p:nvSpPr>
          <p:spPr>
            <a:xfrm>
              <a:off x="580239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A6ADC85-9940-4EFC-EB1C-9E51F074B541}"/>
                </a:ext>
              </a:extLst>
            </p:cNvPr>
            <p:cNvSpPr/>
            <p:nvPr/>
          </p:nvSpPr>
          <p:spPr>
            <a:xfrm>
              <a:off x="584327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92761469-ABF2-9A3B-9D91-178D760A10D2}"/>
                </a:ext>
              </a:extLst>
            </p:cNvPr>
            <p:cNvSpPr/>
            <p:nvPr/>
          </p:nvSpPr>
          <p:spPr>
            <a:xfrm>
              <a:off x="588415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567CC4BB-CB55-1FEC-DADB-4F2A447B549C}"/>
                </a:ext>
              </a:extLst>
            </p:cNvPr>
            <p:cNvSpPr/>
            <p:nvPr/>
          </p:nvSpPr>
          <p:spPr>
            <a:xfrm>
              <a:off x="592503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CC37968-F38F-8695-8601-8B65166B75E9}"/>
                </a:ext>
              </a:extLst>
            </p:cNvPr>
            <p:cNvSpPr/>
            <p:nvPr/>
          </p:nvSpPr>
          <p:spPr>
            <a:xfrm>
              <a:off x="596591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1C4F5CD7-DEE2-0694-6D98-CD479A40B985}"/>
                </a:ext>
              </a:extLst>
            </p:cNvPr>
            <p:cNvSpPr/>
            <p:nvPr/>
          </p:nvSpPr>
          <p:spPr>
            <a:xfrm>
              <a:off x="600678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6E2F893-7762-A297-83C0-EF010D64FD23}"/>
                </a:ext>
              </a:extLst>
            </p:cNvPr>
            <p:cNvSpPr/>
            <p:nvPr/>
          </p:nvSpPr>
          <p:spPr>
            <a:xfrm>
              <a:off x="604766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019007A-1ABB-59B1-3EB9-9401AE854A2E}"/>
                </a:ext>
              </a:extLst>
            </p:cNvPr>
            <p:cNvSpPr/>
            <p:nvPr/>
          </p:nvSpPr>
          <p:spPr>
            <a:xfrm>
              <a:off x="608854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1E07248-FF60-11EC-3137-2AAA0665A059}"/>
                </a:ext>
              </a:extLst>
            </p:cNvPr>
            <p:cNvSpPr/>
            <p:nvPr/>
          </p:nvSpPr>
          <p:spPr>
            <a:xfrm>
              <a:off x="612942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40CB74A5-DA36-5FD6-61BA-932D96FB6C46}"/>
                </a:ext>
              </a:extLst>
            </p:cNvPr>
            <p:cNvSpPr/>
            <p:nvPr/>
          </p:nvSpPr>
          <p:spPr>
            <a:xfrm>
              <a:off x="617030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DAA2AA8-0033-F90A-0796-B7104CC9969B}"/>
                </a:ext>
              </a:extLst>
            </p:cNvPr>
            <p:cNvSpPr/>
            <p:nvPr/>
          </p:nvSpPr>
          <p:spPr>
            <a:xfrm>
              <a:off x="621117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5F48F4F-B79E-C7E0-E8E2-A1813A6AB163}"/>
                </a:ext>
              </a:extLst>
            </p:cNvPr>
            <p:cNvSpPr/>
            <p:nvPr/>
          </p:nvSpPr>
          <p:spPr>
            <a:xfrm>
              <a:off x="625205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70D273F7-EFA4-127F-760C-4FEE46EA1BBA}"/>
                </a:ext>
              </a:extLst>
            </p:cNvPr>
            <p:cNvSpPr/>
            <p:nvPr/>
          </p:nvSpPr>
          <p:spPr>
            <a:xfrm>
              <a:off x="629293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DD4ED14-473A-CE1C-FDE2-F03A63C36BFB}"/>
                </a:ext>
              </a:extLst>
            </p:cNvPr>
            <p:cNvSpPr/>
            <p:nvPr/>
          </p:nvSpPr>
          <p:spPr>
            <a:xfrm>
              <a:off x="633381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A5DB2E1-D7F5-DBCF-11AE-FB24E42B1978}"/>
                </a:ext>
              </a:extLst>
            </p:cNvPr>
            <p:cNvSpPr/>
            <p:nvPr/>
          </p:nvSpPr>
          <p:spPr>
            <a:xfrm>
              <a:off x="637469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F7D763E-6DCE-370E-8499-E12B2434E406}"/>
                </a:ext>
              </a:extLst>
            </p:cNvPr>
            <p:cNvSpPr/>
            <p:nvPr/>
          </p:nvSpPr>
          <p:spPr>
            <a:xfrm>
              <a:off x="641556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FD4D26C-4C58-ABA1-7E6B-E586025C72B7}"/>
                </a:ext>
              </a:extLst>
            </p:cNvPr>
            <p:cNvSpPr/>
            <p:nvPr/>
          </p:nvSpPr>
          <p:spPr>
            <a:xfrm>
              <a:off x="645644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3D24757-7B4F-10C8-782F-EB49F19BF3DD}"/>
                </a:ext>
              </a:extLst>
            </p:cNvPr>
            <p:cNvSpPr/>
            <p:nvPr/>
          </p:nvSpPr>
          <p:spPr>
            <a:xfrm>
              <a:off x="649732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A9A920D2-C144-D4B6-BB83-0D790243FB45}"/>
                </a:ext>
              </a:extLst>
            </p:cNvPr>
            <p:cNvSpPr/>
            <p:nvPr/>
          </p:nvSpPr>
          <p:spPr>
            <a:xfrm>
              <a:off x="654195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54E2999-DA02-501D-A764-50A28CE524F8}"/>
                </a:ext>
              </a:extLst>
            </p:cNvPr>
            <p:cNvSpPr/>
            <p:nvPr/>
          </p:nvSpPr>
          <p:spPr>
            <a:xfrm>
              <a:off x="658282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B00E1CC9-C1D5-198C-588A-CE07AE967B64}"/>
                </a:ext>
              </a:extLst>
            </p:cNvPr>
            <p:cNvSpPr/>
            <p:nvPr/>
          </p:nvSpPr>
          <p:spPr>
            <a:xfrm>
              <a:off x="662370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8187101B-6EDD-360F-3096-949B8A069CF6}"/>
                </a:ext>
              </a:extLst>
            </p:cNvPr>
            <p:cNvSpPr/>
            <p:nvPr/>
          </p:nvSpPr>
          <p:spPr>
            <a:xfrm>
              <a:off x="666458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D179AA4-F533-B36F-5AAE-AA6586B125EB}"/>
                </a:ext>
              </a:extLst>
            </p:cNvPr>
            <p:cNvSpPr/>
            <p:nvPr/>
          </p:nvSpPr>
          <p:spPr>
            <a:xfrm>
              <a:off x="670546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F5FCBC5B-85DB-0E75-F7E4-B150E3DCBF2A}"/>
                </a:ext>
              </a:extLst>
            </p:cNvPr>
            <p:cNvSpPr/>
            <p:nvPr/>
          </p:nvSpPr>
          <p:spPr>
            <a:xfrm>
              <a:off x="674634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FC5074A1-25C4-F76A-5FED-FBBB3089D509}"/>
                </a:ext>
              </a:extLst>
            </p:cNvPr>
            <p:cNvSpPr/>
            <p:nvPr/>
          </p:nvSpPr>
          <p:spPr>
            <a:xfrm>
              <a:off x="678721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F057A0BE-342C-D82E-6079-BB49BEB9AE40}"/>
                </a:ext>
              </a:extLst>
            </p:cNvPr>
            <p:cNvSpPr/>
            <p:nvPr/>
          </p:nvSpPr>
          <p:spPr>
            <a:xfrm>
              <a:off x="682809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BE001CC-A68C-7173-620C-9A5D5652BFFB}"/>
                </a:ext>
              </a:extLst>
            </p:cNvPr>
            <p:cNvSpPr/>
            <p:nvPr/>
          </p:nvSpPr>
          <p:spPr>
            <a:xfrm>
              <a:off x="686897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E26DF1AC-5697-BFEB-1A3E-B6C310263F50}"/>
                </a:ext>
              </a:extLst>
            </p:cNvPr>
            <p:cNvSpPr/>
            <p:nvPr/>
          </p:nvSpPr>
          <p:spPr>
            <a:xfrm>
              <a:off x="690985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C45EAD70-7D80-E2DB-6971-8CDCE807E08F}"/>
                </a:ext>
              </a:extLst>
            </p:cNvPr>
            <p:cNvSpPr/>
            <p:nvPr/>
          </p:nvSpPr>
          <p:spPr>
            <a:xfrm>
              <a:off x="695072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141EF03-F1EB-315C-EF5D-463F4D080B37}"/>
                </a:ext>
              </a:extLst>
            </p:cNvPr>
            <p:cNvSpPr/>
            <p:nvPr/>
          </p:nvSpPr>
          <p:spPr>
            <a:xfrm>
              <a:off x="699160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EEE6B520-8129-AD0C-06AB-DCA92E342512}"/>
                </a:ext>
              </a:extLst>
            </p:cNvPr>
            <p:cNvSpPr/>
            <p:nvPr/>
          </p:nvSpPr>
          <p:spPr>
            <a:xfrm>
              <a:off x="703248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D4EFB11-9433-DEFC-63D3-E041F5EE55BA}"/>
                </a:ext>
              </a:extLst>
            </p:cNvPr>
            <p:cNvSpPr/>
            <p:nvPr/>
          </p:nvSpPr>
          <p:spPr>
            <a:xfrm>
              <a:off x="707336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9E8C406B-B721-0450-9C31-DBBF196C4316}"/>
                </a:ext>
              </a:extLst>
            </p:cNvPr>
            <p:cNvSpPr/>
            <p:nvPr/>
          </p:nvSpPr>
          <p:spPr>
            <a:xfrm>
              <a:off x="711424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0EEEA24-A6BC-A255-BBA2-B60AF52B9D1C}"/>
                </a:ext>
              </a:extLst>
            </p:cNvPr>
            <p:cNvSpPr/>
            <p:nvPr/>
          </p:nvSpPr>
          <p:spPr>
            <a:xfrm>
              <a:off x="715511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B5CB0EEF-AE4A-4C4B-08E5-FC2E1AFC6C6A}"/>
                </a:ext>
              </a:extLst>
            </p:cNvPr>
            <p:cNvSpPr/>
            <p:nvPr/>
          </p:nvSpPr>
          <p:spPr>
            <a:xfrm>
              <a:off x="719599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16B8E832-C22C-D1E7-5CBA-BB02EDBE8AE5}"/>
                </a:ext>
              </a:extLst>
            </p:cNvPr>
            <p:cNvSpPr/>
            <p:nvPr/>
          </p:nvSpPr>
          <p:spPr>
            <a:xfrm>
              <a:off x="723687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7E48519B-BE94-C7CF-FB5B-7656697AAF3E}"/>
                </a:ext>
              </a:extLst>
            </p:cNvPr>
            <p:cNvSpPr/>
            <p:nvPr/>
          </p:nvSpPr>
          <p:spPr>
            <a:xfrm>
              <a:off x="727775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35828967-D1AD-654C-DA0C-8641F9D66BCE}"/>
                </a:ext>
              </a:extLst>
            </p:cNvPr>
            <p:cNvSpPr/>
            <p:nvPr/>
          </p:nvSpPr>
          <p:spPr>
            <a:xfrm>
              <a:off x="731863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903D7D7C-8DAA-8596-3498-AE609DE7EC63}"/>
                </a:ext>
              </a:extLst>
            </p:cNvPr>
            <p:cNvSpPr/>
            <p:nvPr/>
          </p:nvSpPr>
          <p:spPr>
            <a:xfrm>
              <a:off x="735950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199C8C67-2249-E3BF-8FC5-63DC2CB37DE0}"/>
                </a:ext>
              </a:extLst>
            </p:cNvPr>
            <p:cNvSpPr/>
            <p:nvPr/>
          </p:nvSpPr>
          <p:spPr>
            <a:xfrm>
              <a:off x="740038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28CB434F-D591-F3F0-9521-FC42BA9CECF7}"/>
                </a:ext>
              </a:extLst>
            </p:cNvPr>
            <p:cNvSpPr/>
            <p:nvPr/>
          </p:nvSpPr>
          <p:spPr>
            <a:xfrm>
              <a:off x="744126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E98B6274-9AFC-F08E-CC81-C2BB2869B6AB}"/>
                </a:ext>
              </a:extLst>
            </p:cNvPr>
            <p:cNvSpPr/>
            <p:nvPr/>
          </p:nvSpPr>
          <p:spPr>
            <a:xfrm>
              <a:off x="748214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B88C1DBA-E76E-C8EB-C348-EDCC805EB70D}"/>
                </a:ext>
              </a:extLst>
            </p:cNvPr>
            <p:cNvSpPr/>
            <p:nvPr/>
          </p:nvSpPr>
          <p:spPr>
            <a:xfrm>
              <a:off x="752302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F69ACE2C-BF1D-2F57-39D8-533068F85679}"/>
                </a:ext>
              </a:extLst>
            </p:cNvPr>
            <p:cNvSpPr/>
            <p:nvPr/>
          </p:nvSpPr>
          <p:spPr>
            <a:xfrm>
              <a:off x="756390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2032B4B-80AB-5F81-E224-5EC9B4B3D3EA}"/>
                </a:ext>
              </a:extLst>
            </p:cNvPr>
            <p:cNvSpPr/>
            <p:nvPr/>
          </p:nvSpPr>
          <p:spPr>
            <a:xfrm>
              <a:off x="760477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A360282-63BE-47AB-AFFF-0CE0CD157230}"/>
                </a:ext>
              </a:extLst>
            </p:cNvPr>
            <p:cNvSpPr/>
            <p:nvPr/>
          </p:nvSpPr>
          <p:spPr>
            <a:xfrm>
              <a:off x="764565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562037E8-3633-63BE-4455-30F0BD97A04A}"/>
                </a:ext>
              </a:extLst>
            </p:cNvPr>
            <p:cNvSpPr/>
            <p:nvPr/>
          </p:nvSpPr>
          <p:spPr>
            <a:xfrm>
              <a:off x="768114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436C2956-D8D6-F8D2-39A8-33AECDDD77DF}"/>
                </a:ext>
              </a:extLst>
            </p:cNvPr>
            <p:cNvSpPr/>
            <p:nvPr/>
          </p:nvSpPr>
          <p:spPr>
            <a:xfrm>
              <a:off x="772202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97A7238-4B8E-962F-ACB6-8393D03A7365}"/>
                </a:ext>
              </a:extLst>
            </p:cNvPr>
            <p:cNvSpPr/>
            <p:nvPr/>
          </p:nvSpPr>
          <p:spPr>
            <a:xfrm>
              <a:off x="776290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6EE8825-78EE-3264-7485-1704B8ED2281}"/>
                </a:ext>
              </a:extLst>
            </p:cNvPr>
            <p:cNvSpPr/>
            <p:nvPr/>
          </p:nvSpPr>
          <p:spPr>
            <a:xfrm>
              <a:off x="780378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0C16A81B-1F35-13C2-DB2B-C204AC6CA7BC}"/>
                </a:ext>
              </a:extLst>
            </p:cNvPr>
            <p:cNvSpPr/>
            <p:nvPr/>
          </p:nvSpPr>
          <p:spPr>
            <a:xfrm>
              <a:off x="784466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E24C4A14-7548-835B-13EE-8FE7EEDBB945}"/>
                </a:ext>
              </a:extLst>
            </p:cNvPr>
            <p:cNvSpPr/>
            <p:nvPr/>
          </p:nvSpPr>
          <p:spPr>
            <a:xfrm>
              <a:off x="788553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FC58D79E-3FE4-8FC3-A1E6-808E524E2533}"/>
                </a:ext>
              </a:extLst>
            </p:cNvPr>
            <p:cNvSpPr/>
            <p:nvPr/>
          </p:nvSpPr>
          <p:spPr>
            <a:xfrm>
              <a:off x="792641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3D5CF67-7182-4A84-C976-AB1C4A838587}"/>
                </a:ext>
              </a:extLst>
            </p:cNvPr>
            <p:cNvSpPr/>
            <p:nvPr/>
          </p:nvSpPr>
          <p:spPr>
            <a:xfrm>
              <a:off x="796729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7D4B6034-AA0F-5DC6-EABE-8F45B28F50FF}"/>
                </a:ext>
              </a:extLst>
            </p:cNvPr>
            <p:cNvSpPr/>
            <p:nvPr/>
          </p:nvSpPr>
          <p:spPr>
            <a:xfrm>
              <a:off x="800817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731CB99-1321-7780-BC15-3568AC168846}"/>
                </a:ext>
              </a:extLst>
            </p:cNvPr>
            <p:cNvSpPr/>
            <p:nvPr/>
          </p:nvSpPr>
          <p:spPr>
            <a:xfrm>
              <a:off x="804904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D8F9060-0D12-D2FD-AA90-7CBD0F8BB71F}"/>
                </a:ext>
              </a:extLst>
            </p:cNvPr>
            <p:cNvSpPr/>
            <p:nvPr/>
          </p:nvSpPr>
          <p:spPr>
            <a:xfrm>
              <a:off x="808992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AD18AE2-7FD5-9EF5-2B05-8E9887021F38}"/>
                </a:ext>
              </a:extLst>
            </p:cNvPr>
            <p:cNvSpPr/>
            <p:nvPr/>
          </p:nvSpPr>
          <p:spPr>
            <a:xfrm>
              <a:off x="813080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0774F9EA-5768-16CE-0042-F63D46F1DDC5}"/>
                </a:ext>
              </a:extLst>
            </p:cNvPr>
            <p:cNvSpPr/>
            <p:nvPr/>
          </p:nvSpPr>
          <p:spPr>
            <a:xfrm>
              <a:off x="817168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1A07237-A97F-9503-3177-593E6FF192EB}"/>
                </a:ext>
              </a:extLst>
            </p:cNvPr>
            <p:cNvSpPr/>
            <p:nvPr/>
          </p:nvSpPr>
          <p:spPr>
            <a:xfrm>
              <a:off x="821256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28F0703-3A14-70FF-E613-1AC7F054354F}"/>
                </a:ext>
              </a:extLst>
            </p:cNvPr>
            <p:cNvSpPr/>
            <p:nvPr/>
          </p:nvSpPr>
          <p:spPr>
            <a:xfrm>
              <a:off x="825343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558054AA-7F73-9EC8-9B76-B2D61AB624A6}"/>
                </a:ext>
              </a:extLst>
            </p:cNvPr>
            <p:cNvSpPr/>
            <p:nvPr/>
          </p:nvSpPr>
          <p:spPr>
            <a:xfrm>
              <a:off x="829431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0B8C2C7F-AF30-746A-3511-F1C4FD6C0CFE}"/>
                </a:ext>
              </a:extLst>
            </p:cNvPr>
            <p:cNvSpPr/>
            <p:nvPr/>
          </p:nvSpPr>
          <p:spPr>
            <a:xfrm>
              <a:off x="833519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1A1D7518-5C42-E834-E482-4FB962A96C7A}"/>
                </a:ext>
              </a:extLst>
            </p:cNvPr>
            <p:cNvSpPr/>
            <p:nvPr/>
          </p:nvSpPr>
          <p:spPr>
            <a:xfrm>
              <a:off x="837607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4D25A89B-3228-879C-CFAA-1CB0365EE00E}"/>
                </a:ext>
              </a:extLst>
            </p:cNvPr>
            <p:cNvSpPr/>
            <p:nvPr/>
          </p:nvSpPr>
          <p:spPr>
            <a:xfrm>
              <a:off x="841695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0120330C-7D9B-057C-6035-969FFD33897B}"/>
                </a:ext>
              </a:extLst>
            </p:cNvPr>
            <p:cNvSpPr/>
            <p:nvPr/>
          </p:nvSpPr>
          <p:spPr>
            <a:xfrm>
              <a:off x="845782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ECE56CD-8F93-F043-FBDF-26D137130C0C}"/>
                </a:ext>
              </a:extLst>
            </p:cNvPr>
            <p:cNvSpPr/>
            <p:nvPr/>
          </p:nvSpPr>
          <p:spPr>
            <a:xfrm>
              <a:off x="849870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75F1718-96D7-45B7-3894-2EAAABAED713}"/>
                </a:ext>
              </a:extLst>
            </p:cNvPr>
            <p:cNvSpPr/>
            <p:nvPr/>
          </p:nvSpPr>
          <p:spPr>
            <a:xfrm>
              <a:off x="853958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0950CC-A1B8-DE28-84AF-4999417A5C4F}"/>
                </a:ext>
              </a:extLst>
            </p:cNvPr>
            <p:cNvSpPr/>
            <p:nvPr/>
          </p:nvSpPr>
          <p:spPr>
            <a:xfrm>
              <a:off x="858046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01753D4-2F7C-4E5B-44EA-218C0852BBE2}"/>
                </a:ext>
              </a:extLst>
            </p:cNvPr>
            <p:cNvSpPr/>
            <p:nvPr/>
          </p:nvSpPr>
          <p:spPr>
            <a:xfrm>
              <a:off x="862134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FA19BB18-57FC-2CC0-FC7E-22926BB09754}"/>
                </a:ext>
              </a:extLst>
            </p:cNvPr>
            <p:cNvSpPr/>
            <p:nvPr/>
          </p:nvSpPr>
          <p:spPr>
            <a:xfrm>
              <a:off x="866222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9175576-0CFF-F365-F924-3615FCC3C521}"/>
                </a:ext>
              </a:extLst>
            </p:cNvPr>
            <p:cNvSpPr/>
            <p:nvPr/>
          </p:nvSpPr>
          <p:spPr>
            <a:xfrm>
              <a:off x="870309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294B79D0-AB00-6276-4A26-EFFB1DFE7F8F}"/>
                </a:ext>
              </a:extLst>
            </p:cNvPr>
            <p:cNvSpPr/>
            <p:nvPr/>
          </p:nvSpPr>
          <p:spPr>
            <a:xfrm>
              <a:off x="874397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62E452D5-9040-C187-AC97-7CF2D6DCFBBD}"/>
                </a:ext>
              </a:extLst>
            </p:cNvPr>
            <p:cNvSpPr/>
            <p:nvPr/>
          </p:nvSpPr>
          <p:spPr>
            <a:xfrm>
              <a:off x="878484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F1F0811F-83CF-CC17-24B5-E81C336A7AA7}"/>
                </a:ext>
              </a:extLst>
            </p:cNvPr>
            <p:cNvSpPr/>
            <p:nvPr/>
          </p:nvSpPr>
          <p:spPr>
            <a:xfrm>
              <a:off x="882914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20172F22-04AC-32FE-268A-BA4CD381E8AD}"/>
                </a:ext>
              </a:extLst>
            </p:cNvPr>
            <p:cNvSpPr/>
            <p:nvPr/>
          </p:nvSpPr>
          <p:spPr>
            <a:xfrm>
              <a:off x="887002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838CDDD1-B6A0-3276-0194-9F41119058FD}"/>
                </a:ext>
              </a:extLst>
            </p:cNvPr>
            <p:cNvSpPr/>
            <p:nvPr/>
          </p:nvSpPr>
          <p:spPr>
            <a:xfrm>
              <a:off x="891090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4F782C91-74A8-A637-34F5-5AE21EC072AE}"/>
                </a:ext>
              </a:extLst>
            </p:cNvPr>
            <p:cNvSpPr/>
            <p:nvPr/>
          </p:nvSpPr>
          <p:spPr>
            <a:xfrm>
              <a:off x="895178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FCD1258C-955C-ADD1-5F89-E8ED9C5A7E9C}"/>
                </a:ext>
              </a:extLst>
            </p:cNvPr>
            <p:cNvSpPr/>
            <p:nvPr/>
          </p:nvSpPr>
          <p:spPr>
            <a:xfrm>
              <a:off x="899266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C81A442-F36D-6775-5997-E62AF26E1D8A}"/>
                </a:ext>
              </a:extLst>
            </p:cNvPr>
            <p:cNvSpPr/>
            <p:nvPr/>
          </p:nvSpPr>
          <p:spPr>
            <a:xfrm>
              <a:off x="903353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6155E6AA-9770-3D82-C40C-739E43A0DD41}"/>
                </a:ext>
              </a:extLst>
            </p:cNvPr>
            <p:cNvSpPr/>
            <p:nvPr/>
          </p:nvSpPr>
          <p:spPr>
            <a:xfrm>
              <a:off x="907441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3EC4D880-8717-B41F-814F-DFCCCD8F4094}"/>
                </a:ext>
              </a:extLst>
            </p:cNvPr>
            <p:cNvSpPr/>
            <p:nvPr/>
          </p:nvSpPr>
          <p:spPr>
            <a:xfrm>
              <a:off x="911529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F49B6E6-CDE6-7864-A50A-0AA286CF18AF}"/>
                </a:ext>
              </a:extLst>
            </p:cNvPr>
            <p:cNvSpPr/>
            <p:nvPr/>
          </p:nvSpPr>
          <p:spPr>
            <a:xfrm>
              <a:off x="915617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EFDED28-241E-D3A9-D344-C02A4CE69268}"/>
                </a:ext>
              </a:extLst>
            </p:cNvPr>
            <p:cNvSpPr/>
            <p:nvPr/>
          </p:nvSpPr>
          <p:spPr>
            <a:xfrm>
              <a:off x="919705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E0EB785D-6C5E-BD74-2AB8-11CBE3377304}"/>
                </a:ext>
              </a:extLst>
            </p:cNvPr>
            <p:cNvSpPr/>
            <p:nvPr/>
          </p:nvSpPr>
          <p:spPr>
            <a:xfrm>
              <a:off x="923792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BFF887DC-7F49-DFEA-6163-1DD82E7C31CB}"/>
                </a:ext>
              </a:extLst>
            </p:cNvPr>
            <p:cNvSpPr/>
            <p:nvPr/>
          </p:nvSpPr>
          <p:spPr>
            <a:xfrm>
              <a:off x="927880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EBFC3704-CD5D-ACBD-87A7-C5B5E86F2B47}"/>
                </a:ext>
              </a:extLst>
            </p:cNvPr>
            <p:cNvSpPr/>
            <p:nvPr/>
          </p:nvSpPr>
          <p:spPr>
            <a:xfrm>
              <a:off x="931968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BA0C33-BCE9-C952-AAE6-6C08A49AC134}"/>
                </a:ext>
              </a:extLst>
            </p:cNvPr>
            <p:cNvSpPr/>
            <p:nvPr/>
          </p:nvSpPr>
          <p:spPr>
            <a:xfrm>
              <a:off x="936056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B62B4E70-C3EA-90F9-A2E7-2ADADCF2AADF}"/>
                </a:ext>
              </a:extLst>
            </p:cNvPr>
            <p:cNvSpPr/>
            <p:nvPr/>
          </p:nvSpPr>
          <p:spPr>
            <a:xfrm>
              <a:off x="940144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4FE03A6E-D853-9FC1-C3E3-29F0FF5348BB}"/>
                </a:ext>
              </a:extLst>
            </p:cNvPr>
            <p:cNvSpPr/>
            <p:nvPr/>
          </p:nvSpPr>
          <p:spPr>
            <a:xfrm>
              <a:off x="944231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94BE6D4-230E-10E7-4EBC-3781FFAC200D}"/>
                </a:ext>
              </a:extLst>
            </p:cNvPr>
            <p:cNvSpPr/>
            <p:nvPr/>
          </p:nvSpPr>
          <p:spPr>
            <a:xfrm>
              <a:off x="948319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FA0F8280-41CF-4572-51C9-F000475F764E}"/>
                </a:ext>
              </a:extLst>
            </p:cNvPr>
            <p:cNvSpPr/>
            <p:nvPr/>
          </p:nvSpPr>
          <p:spPr>
            <a:xfrm>
              <a:off x="952407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0B8BA3E-BE26-2F96-53B3-5CE0C48E5AA9}"/>
                </a:ext>
              </a:extLst>
            </p:cNvPr>
            <p:cNvSpPr/>
            <p:nvPr/>
          </p:nvSpPr>
          <p:spPr>
            <a:xfrm>
              <a:off x="956495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DA5EC90-3820-2E93-73D9-866D39A35391}"/>
                </a:ext>
              </a:extLst>
            </p:cNvPr>
            <p:cNvSpPr/>
            <p:nvPr/>
          </p:nvSpPr>
          <p:spPr>
            <a:xfrm>
              <a:off x="960583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04B3E067-1D57-487D-E2F8-B192828C96C1}"/>
                </a:ext>
              </a:extLst>
            </p:cNvPr>
            <p:cNvSpPr/>
            <p:nvPr/>
          </p:nvSpPr>
          <p:spPr>
            <a:xfrm>
              <a:off x="964670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924FA56-5E25-1646-33D4-0F99F3FD5E6D}"/>
                </a:ext>
              </a:extLst>
            </p:cNvPr>
            <p:cNvSpPr/>
            <p:nvPr/>
          </p:nvSpPr>
          <p:spPr>
            <a:xfrm>
              <a:off x="968758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4918354-C8D9-2277-5501-0E2D3D7AADCD}"/>
                </a:ext>
              </a:extLst>
            </p:cNvPr>
            <p:cNvSpPr/>
            <p:nvPr/>
          </p:nvSpPr>
          <p:spPr>
            <a:xfrm>
              <a:off x="972846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748C146A-00C8-B3E3-0DDC-6FFDE955CAC8}"/>
                </a:ext>
              </a:extLst>
            </p:cNvPr>
            <p:cNvSpPr/>
            <p:nvPr/>
          </p:nvSpPr>
          <p:spPr>
            <a:xfrm>
              <a:off x="976934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9E7CA711-E158-2106-AA28-C9D1B5358764}"/>
                </a:ext>
              </a:extLst>
            </p:cNvPr>
            <p:cNvSpPr/>
            <p:nvPr/>
          </p:nvSpPr>
          <p:spPr>
            <a:xfrm>
              <a:off x="981022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9E2B43F1-ED94-AFAD-55D2-602BB0743DD8}"/>
                </a:ext>
              </a:extLst>
            </p:cNvPr>
            <p:cNvSpPr/>
            <p:nvPr/>
          </p:nvSpPr>
          <p:spPr>
            <a:xfrm>
              <a:off x="985109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7336870D-E3C5-14A1-3D05-D0D2ECCBB543}"/>
                </a:ext>
              </a:extLst>
            </p:cNvPr>
            <p:cNvSpPr/>
            <p:nvPr/>
          </p:nvSpPr>
          <p:spPr>
            <a:xfrm>
              <a:off x="989197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6971FF50-2682-41A0-2AFE-B37C428A767F}"/>
                </a:ext>
              </a:extLst>
            </p:cNvPr>
            <p:cNvSpPr/>
            <p:nvPr/>
          </p:nvSpPr>
          <p:spPr>
            <a:xfrm>
              <a:off x="993285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3B52B953-E374-D9FD-342B-7115E19AA114}"/>
                </a:ext>
              </a:extLst>
            </p:cNvPr>
            <p:cNvSpPr/>
            <p:nvPr/>
          </p:nvSpPr>
          <p:spPr>
            <a:xfrm>
              <a:off x="997715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30D1E8BE-9301-BC0D-4D8D-7AFAC66B68BF}"/>
                </a:ext>
              </a:extLst>
            </p:cNvPr>
            <p:cNvSpPr/>
            <p:nvPr/>
          </p:nvSpPr>
          <p:spPr>
            <a:xfrm>
              <a:off x="1001802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4A58AF3F-7498-DF62-AA62-21E0ADC45098}"/>
                </a:ext>
              </a:extLst>
            </p:cNvPr>
            <p:cNvSpPr/>
            <p:nvPr/>
          </p:nvSpPr>
          <p:spPr>
            <a:xfrm>
              <a:off x="1005890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EAE0D17F-C411-47F3-633A-0306448D1ACC}"/>
                </a:ext>
              </a:extLst>
            </p:cNvPr>
            <p:cNvSpPr/>
            <p:nvPr/>
          </p:nvSpPr>
          <p:spPr>
            <a:xfrm>
              <a:off x="1009978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6FF110E-E626-C23B-5990-0F247E5FA94D}"/>
                </a:ext>
              </a:extLst>
            </p:cNvPr>
            <p:cNvSpPr/>
            <p:nvPr/>
          </p:nvSpPr>
          <p:spPr>
            <a:xfrm>
              <a:off x="1014066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26B3C41-87E5-2AFC-DE2B-2630639EB03F}"/>
                </a:ext>
              </a:extLst>
            </p:cNvPr>
            <p:cNvSpPr/>
            <p:nvPr/>
          </p:nvSpPr>
          <p:spPr>
            <a:xfrm>
              <a:off x="1018154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793DE1D7-924A-7962-AF92-95E13E174B0C}"/>
                </a:ext>
              </a:extLst>
            </p:cNvPr>
            <p:cNvSpPr/>
            <p:nvPr/>
          </p:nvSpPr>
          <p:spPr>
            <a:xfrm>
              <a:off x="1022241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E7C488FC-EF1B-DF53-9BBC-5F144AD66F1A}"/>
                </a:ext>
              </a:extLst>
            </p:cNvPr>
            <p:cNvSpPr/>
            <p:nvPr/>
          </p:nvSpPr>
          <p:spPr>
            <a:xfrm>
              <a:off x="1026329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13FBB75-A97B-BD29-2DCB-297552947A6D}"/>
                </a:ext>
              </a:extLst>
            </p:cNvPr>
            <p:cNvSpPr/>
            <p:nvPr/>
          </p:nvSpPr>
          <p:spPr>
            <a:xfrm>
              <a:off x="1030417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4A635043-9A66-DFB4-9D91-48596E1A8F06}"/>
                </a:ext>
              </a:extLst>
            </p:cNvPr>
            <p:cNvSpPr/>
            <p:nvPr/>
          </p:nvSpPr>
          <p:spPr>
            <a:xfrm>
              <a:off x="1034505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C59A4579-26D0-A041-3712-ED65DAA97961}"/>
                </a:ext>
              </a:extLst>
            </p:cNvPr>
            <p:cNvSpPr/>
            <p:nvPr/>
          </p:nvSpPr>
          <p:spPr>
            <a:xfrm>
              <a:off x="1038592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B1E21DD-E276-4AFD-7100-AA171389FF3C}"/>
                </a:ext>
              </a:extLst>
            </p:cNvPr>
            <p:cNvSpPr/>
            <p:nvPr/>
          </p:nvSpPr>
          <p:spPr>
            <a:xfrm>
              <a:off x="1042680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917EEAC2-1F63-7D9D-9934-A8E0B501D0CC}"/>
                </a:ext>
              </a:extLst>
            </p:cNvPr>
            <p:cNvSpPr/>
            <p:nvPr/>
          </p:nvSpPr>
          <p:spPr>
            <a:xfrm>
              <a:off x="1046768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B4996128-8FC7-1218-9555-28B291B4ABB5}"/>
                </a:ext>
              </a:extLst>
            </p:cNvPr>
            <p:cNvSpPr/>
            <p:nvPr/>
          </p:nvSpPr>
          <p:spPr>
            <a:xfrm>
              <a:off x="1050856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F2A62F0B-CFB8-1963-C397-93785C6F1497}"/>
                </a:ext>
              </a:extLst>
            </p:cNvPr>
            <p:cNvSpPr/>
            <p:nvPr/>
          </p:nvSpPr>
          <p:spPr>
            <a:xfrm>
              <a:off x="1054944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9B7AD879-6215-25D2-C2C1-D398591693CF}"/>
                </a:ext>
              </a:extLst>
            </p:cNvPr>
            <p:cNvSpPr/>
            <p:nvPr/>
          </p:nvSpPr>
          <p:spPr>
            <a:xfrm>
              <a:off x="1059031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5C7B7C5-3BDA-8DB5-68F5-E136BBB37EA7}"/>
                </a:ext>
              </a:extLst>
            </p:cNvPr>
            <p:cNvSpPr/>
            <p:nvPr/>
          </p:nvSpPr>
          <p:spPr>
            <a:xfrm>
              <a:off x="1063119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E129AC4-1CAB-4B40-BF29-CB7590322E41}"/>
                </a:ext>
              </a:extLst>
            </p:cNvPr>
            <p:cNvSpPr/>
            <p:nvPr/>
          </p:nvSpPr>
          <p:spPr>
            <a:xfrm>
              <a:off x="1067207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36911CB-30B4-72A5-B725-6557C83014BB}"/>
                </a:ext>
              </a:extLst>
            </p:cNvPr>
            <p:cNvSpPr/>
            <p:nvPr/>
          </p:nvSpPr>
          <p:spPr>
            <a:xfrm>
              <a:off x="1071295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39B967E-D73C-36E1-A4F1-2A174B829D66}"/>
                </a:ext>
              </a:extLst>
            </p:cNvPr>
            <p:cNvSpPr/>
            <p:nvPr/>
          </p:nvSpPr>
          <p:spPr>
            <a:xfrm>
              <a:off x="1075383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55FE47FE-68F9-D9CF-CCEC-13B1757231AC}"/>
                </a:ext>
              </a:extLst>
            </p:cNvPr>
            <p:cNvSpPr/>
            <p:nvPr/>
          </p:nvSpPr>
          <p:spPr>
            <a:xfrm>
              <a:off x="1079470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DED55900-8AB1-EDC8-71E0-AC83D28355DD}"/>
                </a:ext>
              </a:extLst>
            </p:cNvPr>
            <p:cNvSpPr/>
            <p:nvPr/>
          </p:nvSpPr>
          <p:spPr>
            <a:xfrm>
              <a:off x="1083558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9234C3E1-F22D-3E62-1C0E-732B1B5AF2B5}"/>
                </a:ext>
              </a:extLst>
            </p:cNvPr>
            <p:cNvSpPr/>
            <p:nvPr/>
          </p:nvSpPr>
          <p:spPr>
            <a:xfrm>
              <a:off x="1087646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3503CF2C-7D24-B5B0-3D88-85E42B6B3F5E}"/>
                </a:ext>
              </a:extLst>
            </p:cNvPr>
            <p:cNvSpPr/>
            <p:nvPr/>
          </p:nvSpPr>
          <p:spPr>
            <a:xfrm>
              <a:off x="1091734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544A0C8B-2890-B207-88C2-3533DB82A3C2}"/>
                </a:ext>
              </a:extLst>
            </p:cNvPr>
            <p:cNvSpPr/>
            <p:nvPr/>
          </p:nvSpPr>
          <p:spPr>
            <a:xfrm>
              <a:off x="1095822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1279A2EE-5AD6-BF48-E202-E5E2EDF1878C}"/>
                </a:ext>
              </a:extLst>
            </p:cNvPr>
            <p:cNvSpPr/>
            <p:nvPr/>
          </p:nvSpPr>
          <p:spPr>
            <a:xfrm>
              <a:off x="1099910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1B300E9-11F6-D460-E0D3-4A5BF6136D5E}"/>
                </a:ext>
              </a:extLst>
            </p:cNvPr>
            <p:cNvSpPr/>
            <p:nvPr/>
          </p:nvSpPr>
          <p:spPr>
            <a:xfrm>
              <a:off x="1103997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E188AEB1-1181-7DD0-831A-BF81F9BF38F3}"/>
                </a:ext>
              </a:extLst>
            </p:cNvPr>
            <p:cNvSpPr/>
            <p:nvPr/>
          </p:nvSpPr>
          <p:spPr>
            <a:xfrm>
              <a:off x="1108085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0760FFC9-051D-7582-9554-97FE7D6E5068}"/>
                </a:ext>
              </a:extLst>
            </p:cNvPr>
            <p:cNvSpPr/>
            <p:nvPr/>
          </p:nvSpPr>
          <p:spPr>
            <a:xfrm>
              <a:off x="1112515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D2855232-51FD-4A4A-6C54-90F81BABFDD9}"/>
                </a:ext>
              </a:extLst>
            </p:cNvPr>
            <p:cNvSpPr/>
            <p:nvPr/>
          </p:nvSpPr>
          <p:spPr>
            <a:xfrm>
              <a:off x="1116602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0935BBA1-84F7-F268-D290-437E82D01529}"/>
                </a:ext>
              </a:extLst>
            </p:cNvPr>
            <p:cNvSpPr/>
            <p:nvPr/>
          </p:nvSpPr>
          <p:spPr>
            <a:xfrm>
              <a:off x="1120690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A43B5847-E695-87C4-F468-5ECAC1C5C610}"/>
                </a:ext>
              </a:extLst>
            </p:cNvPr>
            <p:cNvSpPr/>
            <p:nvPr/>
          </p:nvSpPr>
          <p:spPr>
            <a:xfrm>
              <a:off x="11247785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9127A09-6A39-F2AC-EBC8-C409B3037F1A}"/>
                </a:ext>
              </a:extLst>
            </p:cNvPr>
            <p:cNvSpPr/>
            <p:nvPr/>
          </p:nvSpPr>
          <p:spPr>
            <a:xfrm>
              <a:off x="11288663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A9DBBFA0-4A72-8F1F-0D2E-0AB34270B63C}"/>
                </a:ext>
              </a:extLst>
            </p:cNvPr>
            <p:cNvSpPr/>
            <p:nvPr/>
          </p:nvSpPr>
          <p:spPr>
            <a:xfrm>
              <a:off x="11329541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EBD9ADAC-E9AC-6C8E-C6AF-118D45C906D5}"/>
                </a:ext>
              </a:extLst>
            </p:cNvPr>
            <p:cNvSpPr/>
            <p:nvPr/>
          </p:nvSpPr>
          <p:spPr>
            <a:xfrm>
              <a:off x="11370419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C660594-C45D-CB32-011F-55C5457E8EC5}"/>
                </a:ext>
              </a:extLst>
            </p:cNvPr>
            <p:cNvSpPr/>
            <p:nvPr/>
          </p:nvSpPr>
          <p:spPr>
            <a:xfrm>
              <a:off x="11411297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3FE7E3B0-88B7-754D-B04A-5FD56720EFB0}"/>
                </a:ext>
              </a:extLst>
            </p:cNvPr>
            <p:cNvSpPr/>
            <p:nvPr/>
          </p:nvSpPr>
          <p:spPr>
            <a:xfrm>
              <a:off x="1145217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6DBBC668-7C69-C2C7-766E-918A1DEA2072}"/>
                </a:ext>
              </a:extLst>
            </p:cNvPr>
            <p:cNvSpPr/>
            <p:nvPr/>
          </p:nvSpPr>
          <p:spPr>
            <a:xfrm>
              <a:off x="1149305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D88825B-602F-2825-1FF3-62EC9460E11A}"/>
                </a:ext>
              </a:extLst>
            </p:cNvPr>
            <p:cNvSpPr/>
            <p:nvPr/>
          </p:nvSpPr>
          <p:spPr>
            <a:xfrm>
              <a:off x="1153393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92C3064F-08E8-2203-E19C-96B72743C7FF}"/>
                </a:ext>
              </a:extLst>
            </p:cNvPr>
            <p:cNvSpPr/>
            <p:nvPr/>
          </p:nvSpPr>
          <p:spPr>
            <a:xfrm>
              <a:off x="11574808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A1A1F93-20CF-38E6-BD96-C135E7BCD62E}"/>
                </a:ext>
              </a:extLst>
            </p:cNvPr>
            <p:cNvSpPr/>
            <p:nvPr/>
          </p:nvSpPr>
          <p:spPr>
            <a:xfrm>
              <a:off x="11615686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6F723828-B18B-D79A-5BF9-E971F976F502}"/>
                </a:ext>
              </a:extLst>
            </p:cNvPr>
            <p:cNvSpPr/>
            <p:nvPr/>
          </p:nvSpPr>
          <p:spPr>
            <a:xfrm>
              <a:off x="11656564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BCC656AA-C0B7-BAA0-9EA1-F8F7F493EB7C}"/>
                </a:ext>
              </a:extLst>
            </p:cNvPr>
            <p:cNvSpPr/>
            <p:nvPr/>
          </p:nvSpPr>
          <p:spPr>
            <a:xfrm>
              <a:off x="11697442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2C6CC66-E401-D752-B984-36971F8B4C07}"/>
                </a:ext>
              </a:extLst>
            </p:cNvPr>
            <p:cNvSpPr/>
            <p:nvPr/>
          </p:nvSpPr>
          <p:spPr>
            <a:xfrm>
              <a:off x="11738320" y="3289916"/>
              <a:ext cx="18979" cy="1584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12C10E91-98D8-2239-17ED-0059688E88DC}"/>
              </a:ext>
            </a:extLst>
          </p:cNvPr>
          <p:cNvGrpSpPr/>
          <p:nvPr/>
        </p:nvGrpSpPr>
        <p:grpSpPr>
          <a:xfrm>
            <a:off x="9052560" y="-3492"/>
            <a:ext cx="3139440" cy="482472"/>
            <a:chOff x="9052560" y="-3492"/>
            <a:chExt cx="3139440" cy="482472"/>
          </a:xfrm>
        </p:grpSpPr>
        <p:sp>
          <p:nvSpPr>
            <p:cNvPr id="422" name="Flowchart: Manual Input 421">
              <a:extLst>
                <a:ext uri="{FF2B5EF4-FFF2-40B4-BE49-F238E27FC236}">
                  <a16:creationId xmlns:a16="http://schemas.microsoft.com/office/drawing/2014/main" id="{A28D26F1-1A45-9FAE-FB40-7C750090F887}"/>
                </a:ext>
              </a:extLst>
            </p:cNvPr>
            <p:cNvSpPr/>
            <p:nvPr/>
          </p:nvSpPr>
          <p:spPr>
            <a:xfrm rot="16200000">
              <a:off x="10381044" y="-1331976"/>
              <a:ext cx="482472" cy="3139440"/>
            </a:xfrm>
            <a:prstGeom prst="flowChartManualInput">
              <a:avLst/>
            </a:prstGeom>
            <a:solidFill>
              <a:srgbClr val="ED15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23" name="Flowchart: Manual Input 422">
              <a:extLst>
                <a:ext uri="{FF2B5EF4-FFF2-40B4-BE49-F238E27FC236}">
                  <a16:creationId xmlns:a16="http://schemas.microsoft.com/office/drawing/2014/main" id="{4A923D33-B8B6-CFBE-837D-416423BC63E7}"/>
                </a:ext>
              </a:extLst>
            </p:cNvPr>
            <p:cNvSpPr/>
            <p:nvPr/>
          </p:nvSpPr>
          <p:spPr>
            <a:xfrm rot="16200000">
              <a:off x="10536492" y="-1176528"/>
              <a:ext cx="482472" cy="2828544"/>
            </a:xfrm>
            <a:prstGeom prst="flowChartManualInput">
              <a:avLst/>
            </a:prstGeom>
            <a:gradFill flip="none" rotWithShape="1">
              <a:gsLst>
                <a:gs pos="0">
                  <a:srgbClr val="D71440">
                    <a:shade val="30000"/>
                    <a:satMod val="115000"/>
                  </a:srgbClr>
                </a:gs>
                <a:gs pos="50000">
                  <a:srgbClr val="D71440">
                    <a:shade val="67500"/>
                    <a:satMod val="115000"/>
                  </a:srgbClr>
                </a:gs>
                <a:gs pos="100000">
                  <a:srgbClr val="D714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Literature Review</a:t>
              </a:r>
            </a:p>
          </p:txBody>
        </p:sp>
      </p:grpSp>
      <p:sp>
        <p:nvSpPr>
          <p:cNvPr id="426" name="Title 1">
            <a:extLst>
              <a:ext uri="{FF2B5EF4-FFF2-40B4-BE49-F238E27FC236}">
                <a16:creationId xmlns:a16="http://schemas.microsoft.com/office/drawing/2014/main" id="{36475199-4120-6C6B-F861-2E47733DF9E1}"/>
              </a:ext>
            </a:extLst>
          </p:cNvPr>
          <p:cNvSpPr txBox="1">
            <a:spLocks/>
          </p:cNvSpPr>
          <p:nvPr/>
        </p:nvSpPr>
        <p:spPr>
          <a:xfrm>
            <a:off x="0" y="-50275"/>
            <a:ext cx="12192000" cy="10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Audio Processing</a:t>
            </a:r>
            <a:endParaRPr lang="en-SG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2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11316</TotalTime>
  <Words>2933</Words>
  <Application>Microsoft Office PowerPoint</Application>
  <PresentationFormat>Widescreen</PresentationFormat>
  <Paragraphs>1056</Paragraphs>
  <Slides>50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Aharoni</vt:lpstr>
      <vt:lpstr>Arial</vt:lpstr>
      <vt:lpstr>Calibri</vt:lpstr>
      <vt:lpstr>Calibri Light</vt:lpstr>
      <vt:lpstr>Cambria Math</vt:lpstr>
      <vt:lpstr>Courier New</vt:lpstr>
      <vt:lpstr>Google Sans</vt:lpstr>
      <vt:lpstr>MathJax_Main</vt:lpstr>
      <vt:lpstr>Roboto</vt:lpstr>
      <vt:lpstr>Söhne</vt:lpstr>
      <vt:lpstr>Times New Roman</vt:lpstr>
      <vt:lpstr>Office Theme</vt:lpstr>
      <vt:lpstr>PowerPoint Presentation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TEMPLATES</vt:lpstr>
      <vt:lpstr>Robust Voice Activity Detection using DNN Approaches</vt:lpstr>
      <vt:lpstr>Robust Voice Activity Detection using DNN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Voice Activity Detection using DNN Approaches</dc:title>
  <dc:creator>kp27d</dc:creator>
  <cp:lastModifiedBy>kp27d</cp:lastModifiedBy>
  <cp:revision>3</cp:revision>
  <cp:lastPrinted>2024-05-10T05:06:50Z</cp:lastPrinted>
  <dcterms:created xsi:type="dcterms:W3CDTF">2024-05-02T18:04:26Z</dcterms:created>
  <dcterms:modified xsi:type="dcterms:W3CDTF">2024-05-21T16:53:31Z</dcterms:modified>
</cp:coreProperties>
</file>